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353" r:id="rId5"/>
    <p:sldMasterId id="2147484350" r:id="rId6"/>
  </p:sldMasterIdLst>
  <p:notesMasterIdLst>
    <p:notesMasterId r:id="rId52"/>
  </p:notesMasterIdLst>
  <p:handoutMasterIdLst>
    <p:handoutMasterId r:id="rId53"/>
  </p:handoutMasterIdLst>
  <p:sldIdLst>
    <p:sldId id="1403" r:id="rId7"/>
    <p:sldId id="1423" r:id="rId8"/>
    <p:sldId id="1439" r:id="rId9"/>
    <p:sldId id="1441" r:id="rId10"/>
    <p:sldId id="1443" r:id="rId11"/>
    <p:sldId id="1444" r:id="rId12"/>
    <p:sldId id="1453" r:id="rId13"/>
    <p:sldId id="1477" r:id="rId14"/>
    <p:sldId id="1446" r:id="rId15"/>
    <p:sldId id="1478" r:id="rId16"/>
    <p:sldId id="1476" r:id="rId17"/>
    <p:sldId id="1455" r:id="rId18"/>
    <p:sldId id="1456" r:id="rId19"/>
    <p:sldId id="1448" r:id="rId20"/>
    <p:sldId id="1449" r:id="rId21"/>
    <p:sldId id="1447" r:id="rId22"/>
    <p:sldId id="1454" r:id="rId23"/>
    <p:sldId id="1472" r:id="rId24"/>
    <p:sldId id="1450" r:id="rId25"/>
    <p:sldId id="1451" r:id="rId26"/>
    <p:sldId id="1457" r:id="rId27"/>
    <p:sldId id="1458" r:id="rId28"/>
    <p:sldId id="1459" r:id="rId29"/>
    <p:sldId id="1460" r:id="rId30"/>
    <p:sldId id="1468" r:id="rId31"/>
    <p:sldId id="1469" r:id="rId32"/>
    <p:sldId id="1461" r:id="rId33"/>
    <p:sldId id="1471" r:id="rId34"/>
    <p:sldId id="1481" r:id="rId35"/>
    <p:sldId id="1470" r:id="rId36"/>
    <p:sldId id="1474" r:id="rId37"/>
    <p:sldId id="1473" r:id="rId38"/>
    <p:sldId id="1462" r:id="rId39"/>
    <p:sldId id="1479" r:id="rId40"/>
    <p:sldId id="1480" r:id="rId41"/>
    <p:sldId id="1482" r:id="rId42"/>
    <p:sldId id="1463" r:id="rId43"/>
    <p:sldId id="1464" r:id="rId44"/>
    <p:sldId id="1465" r:id="rId45"/>
    <p:sldId id="1466" r:id="rId46"/>
    <p:sldId id="1467" r:id="rId47"/>
    <p:sldId id="1475" r:id="rId48"/>
    <p:sldId id="1445" r:id="rId49"/>
    <p:sldId id="1410" r:id="rId50"/>
    <p:sldId id="1416" r:id="rId51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." id="{BF68131C-8EB2-4A6D-ABFA-02E5AB776A1B}">
          <p14:sldIdLst>
            <p14:sldId id="1403"/>
            <p14:sldId id="1423"/>
            <p14:sldId id="1439"/>
            <p14:sldId id="1441"/>
            <p14:sldId id="1443"/>
            <p14:sldId id="1444"/>
            <p14:sldId id="1453"/>
            <p14:sldId id="1477"/>
            <p14:sldId id="1446"/>
            <p14:sldId id="1478"/>
            <p14:sldId id="1476"/>
            <p14:sldId id="1455"/>
            <p14:sldId id="1456"/>
            <p14:sldId id="1448"/>
            <p14:sldId id="1449"/>
            <p14:sldId id="1447"/>
            <p14:sldId id="1454"/>
            <p14:sldId id="1472"/>
            <p14:sldId id="1450"/>
            <p14:sldId id="1451"/>
            <p14:sldId id="1457"/>
            <p14:sldId id="1458"/>
            <p14:sldId id="1459"/>
            <p14:sldId id="1460"/>
            <p14:sldId id="1468"/>
            <p14:sldId id="1469"/>
            <p14:sldId id="1461"/>
            <p14:sldId id="1471"/>
            <p14:sldId id="1481"/>
            <p14:sldId id="1470"/>
            <p14:sldId id="1474"/>
            <p14:sldId id="1473"/>
            <p14:sldId id="1462"/>
            <p14:sldId id="1479"/>
            <p14:sldId id="1480"/>
            <p14:sldId id="1482"/>
            <p14:sldId id="1463"/>
            <p14:sldId id="1464"/>
            <p14:sldId id="1465"/>
            <p14:sldId id="1466"/>
            <p14:sldId id="1467"/>
            <p14:sldId id="1475"/>
            <p14:sldId id="1445"/>
          </p14:sldIdLst>
        </p14:section>
        <p14:section name="Presentation template" id="{C7FA9FF9-CCBF-4AFF-8011-39A1B6C3CC0F}">
          <p14:sldIdLst>
            <p14:sldId id="1410"/>
            <p14:sldId id="141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7" name="Auri Mathisen" initials="AM" lastIdx="1" clrIdx="7">
    <p:extLst>
      <p:ext uri="{19B8F6BF-5375-455C-9EA6-DF929625EA0E}">
        <p15:presenceInfo xmlns:p15="http://schemas.microsoft.com/office/powerpoint/2012/main" userId="S-1-5-21-383413107-1061881802-891584314-12534" providerId="AD"/>
      </p:ext>
    </p:extLst>
  </p:cmAuthor>
  <p:cmAuthor id="1" name="Mary Feil-Jacobs" initials="MFJ" lastIdx="43" clrIdx="1"/>
  <p:cmAuthor id="8" name="Judi Lee" initials="JL" lastIdx="3" clrIdx="8">
    <p:extLst>
      <p:ext uri="{19B8F6BF-5375-455C-9EA6-DF929625EA0E}">
        <p15:presenceInfo xmlns:p15="http://schemas.microsoft.com/office/powerpoint/2012/main" userId="S-1-5-21-383413107-1061881802-891584314-9954" providerId="AD"/>
      </p:ext>
    </p:extLst>
  </p:cmAuthor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9" name="David Griffith" initials="DG" lastIdx="3" clrIdx="9">
    <p:extLst>
      <p:ext uri="{19B8F6BF-5375-455C-9EA6-DF929625EA0E}">
        <p15:presenceInfo xmlns:p15="http://schemas.microsoft.com/office/powerpoint/2012/main" userId="S-1-5-21-383413107-1061881802-891584314-4667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10" name="Mark Rhodes" initials="MR" lastIdx="1" clrIdx="10">
    <p:extLst>
      <p:ext uri="{19B8F6BF-5375-455C-9EA6-DF929625EA0E}">
        <p15:presenceInfo xmlns:p15="http://schemas.microsoft.com/office/powerpoint/2012/main" userId="Mark Rhodes" providerId="None"/>
      </p:ext>
    </p:extLst>
  </p:cmAuthor>
  <p:cmAuthor id="4" name="Mitchell Derrey" initials="MD" lastIdx="6" clrIdx="4">
    <p:extLst>
      <p:ext uri="{19B8F6BF-5375-455C-9EA6-DF929625EA0E}">
        <p15:presenceInfo xmlns:p15="http://schemas.microsoft.com/office/powerpoint/2012/main" userId="S-1-5-21-383413107-1061881802-891584314-4851" providerId="AD"/>
      </p:ext>
    </p:extLst>
  </p:cmAuthor>
  <p:cmAuthor id="5" name="Christen Anderson" initials="CA" lastIdx="19" clrIdx="5">
    <p:extLst>
      <p:ext uri="{19B8F6BF-5375-455C-9EA6-DF929625EA0E}">
        <p15:presenceInfo xmlns:p15="http://schemas.microsoft.com/office/powerpoint/2012/main" userId="Christen Anderson" providerId="None"/>
      </p:ext>
    </p:extLst>
  </p:cmAuthor>
  <p:cmAuthor id="6" name="Delaney Freer" initials="DF" lastIdx="16" clrIdx="6">
    <p:extLst>
      <p:ext uri="{19B8F6BF-5375-455C-9EA6-DF929625EA0E}">
        <p15:presenceInfo xmlns:p15="http://schemas.microsoft.com/office/powerpoint/2012/main" userId="4a46fd6c6e3be69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9120"/>
    <a:srgbClr val="1B449A"/>
    <a:srgbClr val="1E275C"/>
    <a:srgbClr val="000000"/>
    <a:srgbClr val="1B4499"/>
    <a:srgbClr val="001E60"/>
    <a:srgbClr val="E6E6E6"/>
    <a:srgbClr val="0095C8"/>
    <a:srgbClr val="E1B81C"/>
    <a:srgbClr val="E40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81"/>
    <p:restoredTop sz="94681"/>
  </p:normalViewPr>
  <p:slideViewPr>
    <p:cSldViewPr snapToGrid="0">
      <p:cViewPr varScale="1">
        <p:scale>
          <a:sx n="95" d="100"/>
          <a:sy n="95" d="100"/>
        </p:scale>
        <p:origin x="25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presProps" Target="presProp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viewProps" Target="view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microsoft.com/office/2016/11/relationships/changesInfo" Target="changesInfos/changesInfo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theme" Target="theme/theme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 Meyer" userId="434c9848-7f9b-4e1d-a1c3-fd0f120a196f" providerId="ADAL" clId="{307E4638-5859-41C6-86CC-DAA64FD3CC79}"/>
    <pc:docChg chg="custSel addSld delSld modSld modSection">
      <pc:chgData name="Alex Meyer" userId="434c9848-7f9b-4e1d-a1c3-fd0f120a196f" providerId="ADAL" clId="{307E4638-5859-41C6-86CC-DAA64FD3CC79}" dt="2025-10-16T19:21:09.378" v="20" actId="47"/>
      <pc:docMkLst>
        <pc:docMk/>
      </pc:docMkLst>
      <pc:sldChg chg="del">
        <pc:chgData name="Alex Meyer" userId="434c9848-7f9b-4e1d-a1c3-fd0f120a196f" providerId="ADAL" clId="{307E4638-5859-41C6-86CC-DAA64FD3CC79}" dt="2025-10-16T19:21:09.378" v="20" actId="47"/>
        <pc:sldMkLst>
          <pc:docMk/>
          <pc:sldMk cId="3016161773" sldId="256"/>
        </pc:sldMkLst>
      </pc:sldChg>
      <pc:sldChg chg="del">
        <pc:chgData name="Alex Meyer" userId="434c9848-7f9b-4e1d-a1c3-fd0f120a196f" providerId="ADAL" clId="{307E4638-5859-41C6-86CC-DAA64FD3CC79}" dt="2025-10-16T19:21:09.378" v="20" actId="47"/>
        <pc:sldMkLst>
          <pc:docMk/>
          <pc:sldMk cId="2176744996" sldId="258"/>
        </pc:sldMkLst>
      </pc:sldChg>
      <pc:sldChg chg="del">
        <pc:chgData name="Alex Meyer" userId="434c9848-7f9b-4e1d-a1c3-fd0f120a196f" providerId="ADAL" clId="{307E4638-5859-41C6-86CC-DAA64FD3CC79}" dt="2025-10-16T19:21:09.378" v="20" actId="47"/>
        <pc:sldMkLst>
          <pc:docMk/>
          <pc:sldMk cId="4169845749" sldId="259"/>
        </pc:sldMkLst>
      </pc:sldChg>
      <pc:sldChg chg="del">
        <pc:chgData name="Alex Meyer" userId="434c9848-7f9b-4e1d-a1c3-fd0f120a196f" providerId="ADAL" clId="{307E4638-5859-41C6-86CC-DAA64FD3CC79}" dt="2025-10-16T19:21:09.378" v="20" actId="47"/>
        <pc:sldMkLst>
          <pc:docMk/>
          <pc:sldMk cId="4227912242" sldId="266"/>
        </pc:sldMkLst>
      </pc:sldChg>
      <pc:sldChg chg="del">
        <pc:chgData name="Alex Meyer" userId="434c9848-7f9b-4e1d-a1c3-fd0f120a196f" providerId="ADAL" clId="{307E4638-5859-41C6-86CC-DAA64FD3CC79}" dt="2025-10-16T19:21:09.378" v="20" actId="47"/>
        <pc:sldMkLst>
          <pc:docMk/>
          <pc:sldMk cId="2651166450" sldId="267"/>
        </pc:sldMkLst>
      </pc:sldChg>
      <pc:sldChg chg="del">
        <pc:chgData name="Alex Meyer" userId="434c9848-7f9b-4e1d-a1c3-fd0f120a196f" providerId="ADAL" clId="{307E4638-5859-41C6-86CC-DAA64FD3CC79}" dt="2025-10-16T19:21:09.378" v="20" actId="47"/>
        <pc:sldMkLst>
          <pc:docMk/>
          <pc:sldMk cId="1695189376" sldId="271"/>
        </pc:sldMkLst>
      </pc:sldChg>
      <pc:sldChg chg="del">
        <pc:chgData name="Alex Meyer" userId="434c9848-7f9b-4e1d-a1c3-fd0f120a196f" providerId="ADAL" clId="{307E4638-5859-41C6-86CC-DAA64FD3CC79}" dt="2025-10-16T19:21:09.378" v="20" actId="47"/>
        <pc:sldMkLst>
          <pc:docMk/>
          <pc:sldMk cId="102156363" sldId="272"/>
        </pc:sldMkLst>
      </pc:sldChg>
      <pc:sldChg chg="del">
        <pc:chgData name="Alex Meyer" userId="434c9848-7f9b-4e1d-a1c3-fd0f120a196f" providerId="ADAL" clId="{307E4638-5859-41C6-86CC-DAA64FD3CC79}" dt="2025-10-16T19:21:09.378" v="20" actId="47"/>
        <pc:sldMkLst>
          <pc:docMk/>
          <pc:sldMk cId="3816277559" sldId="1385"/>
        </pc:sldMkLst>
      </pc:sldChg>
      <pc:sldChg chg="del">
        <pc:chgData name="Alex Meyer" userId="434c9848-7f9b-4e1d-a1c3-fd0f120a196f" providerId="ADAL" clId="{307E4638-5859-41C6-86CC-DAA64FD3CC79}" dt="2025-10-16T19:21:09.378" v="20" actId="47"/>
        <pc:sldMkLst>
          <pc:docMk/>
          <pc:sldMk cId="3311796963" sldId="1388"/>
        </pc:sldMkLst>
      </pc:sldChg>
      <pc:sldChg chg="del">
        <pc:chgData name="Alex Meyer" userId="434c9848-7f9b-4e1d-a1c3-fd0f120a196f" providerId="ADAL" clId="{307E4638-5859-41C6-86CC-DAA64FD3CC79}" dt="2025-10-16T19:21:09.378" v="20" actId="47"/>
        <pc:sldMkLst>
          <pc:docMk/>
          <pc:sldMk cId="337771157" sldId="1395"/>
        </pc:sldMkLst>
      </pc:sldChg>
      <pc:sldChg chg="del">
        <pc:chgData name="Alex Meyer" userId="434c9848-7f9b-4e1d-a1c3-fd0f120a196f" providerId="ADAL" clId="{307E4638-5859-41C6-86CC-DAA64FD3CC79}" dt="2025-10-16T19:21:09.378" v="20" actId="47"/>
        <pc:sldMkLst>
          <pc:docMk/>
          <pc:sldMk cId="3513057114" sldId="1396"/>
        </pc:sldMkLst>
      </pc:sldChg>
      <pc:sldChg chg="del">
        <pc:chgData name="Alex Meyer" userId="434c9848-7f9b-4e1d-a1c3-fd0f120a196f" providerId="ADAL" clId="{307E4638-5859-41C6-86CC-DAA64FD3CC79}" dt="2025-10-16T19:21:09.378" v="20" actId="47"/>
        <pc:sldMkLst>
          <pc:docMk/>
          <pc:sldMk cId="1860374604" sldId="1397"/>
        </pc:sldMkLst>
      </pc:sldChg>
      <pc:sldChg chg="del">
        <pc:chgData name="Alex Meyer" userId="434c9848-7f9b-4e1d-a1c3-fd0f120a196f" providerId="ADAL" clId="{307E4638-5859-41C6-86CC-DAA64FD3CC79}" dt="2025-10-16T19:21:09.378" v="20" actId="47"/>
        <pc:sldMkLst>
          <pc:docMk/>
          <pc:sldMk cId="2470937028" sldId="1402"/>
        </pc:sldMkLst>
      </pc:sldChg>
      <pc:sldChg chg="del">
        <pc:chgData name="Alex Meyer" userId="434c9848-7f9b-4e1d-a1c3-fd0f120a196f" providerId="ADAL" clId="{307E4638-5859-41C6-86CC-DAA64FD3CC79}" dt="2025-10-16T19:21:09.378" v="20" actId="47"/>
        <pc:sldMkLst>
          <pc:docMk/>
          <pc:sldMk cId="2125318853" sldId="1420"/>
        </pc:sldMkLst>
      </pc:sldChg>
      <pc:sldChg chg="modSp mod chgLayout">
        <pc:chgData name="Alex Meyer" userId="434c9848-7f9b-4e1d-a1c3-fd0f120a196f" providerId="ADAL" clId="{307E4638-5859-41C6-86CC-DAA64FD3CC79}" dt="2025-10-16T18:43:25.753" v="8" actId="700"/>
        <pc:sldMkLst>
          <pc:docMk/>
          <pc:sldMk cId="780875647" sldId="1453"/>
        </pc:sldMkLst>
        <pc:spChg chg="mod ord">
          <ac:chgData name="Alex Meyer" userId="434c9848-7f9b-4e1d-a1c3-fd0f120a196f" providerId="ADAL" clId="{307E4638-5859-41C6-86CC-DAA64FD3CC79}" dt="2025-10-16T18:43:25.753" v="8" actId="700"/>
          <ac:spMkLst>
            <pc:docMk/>
            <pc:sldMk cId="780875647" sldId="1453"/>
            <ac:spMk id="4" creationId="{68299A69-EE6F-8FC7-2D00-E26CBD014FEA}"/>
          </ac:spMkLst>
        </pc:spChg>
      </pc:sldChg>
      <pc:sldChg chg="modSp mod">
        <pc:chgData name="Alex Meyer" userId="434c9848-7f9b-4e1d-a1c3-fd0f120a196f" providerId="ADAL" clId="{307E4638-5859-41C6-86CC-DAA64FD3CC79}" dt="2025-10-16T18:42:43.569" v="0" actId="1076"/>
        <pc:sldMkLst>
          <pc:docMk/>
          <pc:sldMk cId="3940875716" sldId="1461"/>
        </pc:sldMkLst>
        <pc:picChg chg="mod">
          <ac:chgData name="Alex Meyer" userId="434c9848-7f9b-4e1d-a1c3-fd0f120a196f" providerId="ADAL" clId="{307E4638-5859-41C6-86CC-DAA64FD3CC79}" dt="2025-10-16T18:42:43.569" v="0" actId="1076"/>
          <ac:picMkLst>
            <pc:docMk/>
            <pc:sldMk cId="3940875716" sldId="1461"/>
            <ac:picMk id="7" creationId="{A5D68259-70B4-9170-5C13-1581820EA5AB}"/>
          </ac:picMkLst>
        </pc:picChg>
      </pc:sldChg>
      <pc:sldChg chg="modSp mod chgLayout">
        <pc:chgData name="Alex Meyer" userId="434c9848-7f9b-4e1d-a1c3-fd0f120a196f" providerId="ADAL" clId="{307E4638-5859-41C6-86CC-DAA64FD3CC79}" dt="2025-10-16T18:42:51.515" v="1" actId="700"/>
        <pc:sldMkLst>
          <pc:docMk/>
          <pc:sldMk cId="2293831855" sldId="1462"/>
        </pc:sldMkLst>
        <pc:spChg chg="mod ord">
          <ac:chgData name="Alex Meyer" userId="434c9848-7f9b-4e1d-a1c3-fd0f120a196f" providerId="ADAL" clId="{307E4638-5859-41C6-86CC-DAA64FD3CC79}" dt="2025-10-16T18:42:51.515" v="1" actId="700"/>
          <ac:spMkLst>
            <pc:docMk/>
            <pc:sldMk cId="2293831855" sldId="1462"/>
            <ac:spMk id="4" creationId="{E1DA8CB8-892A-AE99-AE49-FA32D7F6B735}"/>
          </ac:spMkLst>
        </pc:spChg>
      </pc:sldChg>
      <pc:sldChg chg="modSp mod">
        <pc:chgData name="Alex Meyer" userId="434c9848-7f9b-4e1d-a1c3-fd0f120a196f" providerId="ADAL" clId="{307E4638-5859-41C6-86CC-DAA64FD3CC79}" dt="2025-10-16T18:44:34.196" v="16" actId="1076"/>
        <pc:sldMkLst>
          <pc:docMk/>
          <pc:sldMk cId="1867698252" sldId="1465"/>
        </pc:sldMkLst>
        <pc:spChg chg="mod">
          <ac:chgData name="Alex Meyer" userId="434c9848-7f9b-4e1d-a1c3-fd0f120a196f" providerId="ADAL" clId="{307E4638-5859-41C6-86CC-DAA64FD3CC79}" dt="2025-10-16T18:44:24.805" v="13" actId="1076"/>
          <ac:spMkLst>
            <pc:docMk/>
            <pc:sldMk cId="1867698252" sldId="1465"/>
            <ac:spMk id="3" creationId="{808B0AB9-1F71-06C6-4D9A-C16A44BDAD83}"/>
          </ac:spMkLst>
        </pc:spChg>
        <pc:picChg chg="mod">
          <ac:chgData name="Alex Meyer" userId="434c9848-7f9b-4e1d-a1c3-fd0f120a196f" providerId="ADAL" clId="{307E4638-5859-41C6-86CC-DAA64FD3CC79}" dt="2025-10-16T18:44:34.196" v="16" actId="1076"/>
          <ac:picMkLst>
            <pc:docMk/>
            <pc:sldMk cId="1867698252" sldId="1465"/>
            <ac:picMk id="5" creationId="{72F742C3-7F14-9F98-E622-2162E494E1FA}"/>
          </ac:picMkLst>
        </pc:picChg>
      </pc:sldChg>
      <pc:sldChg chg="modSp mod">
        <pc:chgData name="Alex Meyer" userId="434c9848-7f9b-4e1d-a1c3-fd0f120a196f" providerId="ADAL" clId="{307E4638-5859-41C6-86CC-DAA64FD3CC79}" dt="2025-10-16T18:44:41.294" v="17" actId="1076"/>
        <pc:sldMkLst>
          <pc:docMk/>
          <pc:sldMk cId="1885605668" sldId="1467"/>
        </pc:sldMkLst>
        <pc:picChg chg="mod">
          <ac:chgData name="Alex Meyer" userId="434c9848-7f9b-4e1d-a1c3-fd0f120a196f" providerId="ADAL" clId="{307E4638-5859-41C6-86CC-DAA64FD3CC79}" dt="2025-10-16T18:44:41.294" v="17" actId="1076"/>
          <ac:picMkLst>
            <pc:docMk/>
            <pc:sldMk cId="1885605668" sldId="1467"/>
            <ac:picMk id="5" creationId="{D65B7E59-8D28-1244-1AD4-AF21651F08B6}"/>
          </ac:picMkLst>
        </pc:picChg>
      </pc:sldChg>
      <pc:sldChg chg="modSp mod chgLayout">
        <pc:chgData name="Alex Meyer" userId="434c9848-7f9b-4e1d-a1c3-fd0f120a196f" providerId="ADAL" clId="{307E4638-5859-41C6-86CC-DAA64FD3CC79}" dt="2025-10-16T18:42:55.365" v="2" actId="700"/>
        <pc:sldMkLst>
          <pc:docMk/>
          <pc:sldMk cId="775279620" sldId="1471"/>
        </pc:sldMkLst>
        <pc:spChg chg="mod ord">
          <ac:chgData name="Alex Meyer" userId="434c9848-7f9b-4e1d-a1c3-fd0f120a196f" providerId="ADAL" clId="{307E4638-5859-41C6-86CC-DAA64FD3CC79}" dt="2025-10-16T18:42:55.365" v="2" actId="700"/>
          <ac:spMkLst>
            <pc:docMk/>
            <pc:sldMk cId="775279620" sldId="1471"/>
            <ac:spMk id="4" creationId="{EDD2BF53-31D9-2011-6C48-3DA893815194}"/>
          </ac:spMkLst>
        </pc:spChg>
      </pc:sldChg>
      <pc:sldChg chg="modSp mod chgLayout">
        <pc:chgData name="Alex Meyer" userId="434c9848-7f9b-4e1d-a1c3-fd0f120a196f" providerId="ADAL" clId="{307E4638-5859-41C6-86CC-DAA64FD3CC79}" dt="2025-10-16T18:43:20.743" v="7" actId="1076"/>
        <pc:sldMkLst>
          <pc:docMk/>
          <pc:sldMk cId="2839869039" sldId="1476"/>
        </pc:sldMkLst>
        <pc:spChg chg="mod ord">
          <ac:chgData name="Alex Meyer" userId="434c9848-7f9b-4e1d-a1c3-fd0f120a196f" providerId="ADAL" clId="{307E4638-5859-41C6-86CC-DAA64FD3CC79}" dt="2025-10-16T18:43:20.743" v="7" actId="1076"/>
          <ac:spMkLst>
            <pc:docMk/>
            <pc:sldMk cId="2839869039" sldId="1476"/>
            <ac:spMk id="4" creationId="{8EF53542-539E-4360-EDE7-C60ABC55BB33}"/>
          </ac:spMkLst>
        </pc:spChg>
      </pc:sldChg>
      <pc:sldChg chg="new del">
        <pc:chgData name="Alex Meyer" userId="434c9848-7f9b-4e1d-a1c3-fd0f120a196f" providerId="ADAL" clId="{307E4638-5859-41C6-86CC-DAA64FD3CC79}" dt="2025-10-16T19:21:04.622" v="19" actId="47"/>
        <pc:sldMkLst>
          <pc:docMk/>
          <pc:sldMk cId="915824045" sldId="1483"/>
        </pc:sldMkLst>
      </pc:sldChg>
      <pc:sldMasterChg chg="delSldLayout">
        <pc:chgData name="Alex Meyer" userId="434c9848-7f9b-4e1d-a1c3-fd0f120a196f" providerId="ADAL" clId="{307E4638-5859-41C6-86CC-DAA64FD3CC79}" dt="2025-10-16T19:21:09.378" v="20" actId="47"/>
        <pc:sldMasterMkLst>
          <pc:docMk/>
          <pc:sldMasterMk cId="3588427678" sldId="2147484229"/>
        </pc:sldMasterMkLst>
        <pc:sldLayoutChg chg="del">
          <pc:chgData name="Alex Meyer" userId="434c9848-7f9b-4e1d-a1c3-fd0f120a196f" providerId="ADAL" clId="{307E4638-5859-41C6-86CC-DAA64FD3CC79}" dt="2025-10-16T19:21:09.378" v="20" actId="47"/>
          <pc:sldLayoutMkLst>
            <pc:docMk/>
            <pc:sldMasterMk cId="3588427678" sldId="2147484229"/>
            <pc:sldLayoutMk cId="1551978159" sldId="2147484342"/>
          </pc:sldLayoutMkLst>
        </pc:sldLayoutChg>
        <pc:sldLayoutChg chg="del">
          <pc:chgData name="Alex Meyer" userId="434c9848-7f9b-4e1d-a1c3-fd0f120a196f" providerId="ADAL" clId="{307E4638-5859-41C6-86CC-DAA64FD3CC79}" dt="2025-10-16T19:21:09.378" v="20" actId="47"/>
          <pc:sldLayoutMkLst>
            <pc:docMk/>
            <pc:sldMasterMk cId="3588427678" sldId="2147484229"/>
            <pc:sldLayoutMk cId="933039517" sldId="2147484343"/>
          </pc:sldLayoutMkLst>
        </pc:sldLayoutChg>
        <pc:sldLayoutChg chg="del">
          <pc:chgData name="Alex Meyer" userId="434c9848-7f9b-4e1d-a1c3-fd0f120a196f" providerId="ADAL" clId="{307E4638-5859-41C6-86CC-DAA64FD3CC79}" dt="2025-10-16T19:21:09.378" v="20" actId="47"/>
          <pc:sldLayoutMkLst>
            <pc:docMk/>
            <pc:sldMasterMk cId="3588427678" sldId="2147484229"/>
            <pc:sldLayoutMk cId="688936611" sldId="2147484347"/>
          </pc:sldLayoutMkLst>
        </pc:sldLayoutChg>
      </pc:sldMasterChg>
    </pc:docChg>
  </pc:docChgLst>
  <pc:docChgLst>
    <pc:chgData name="Ramer, Peter" userId="1cda720e-e5fa-4c4f-8ada-e413168d23ec" providerId="ADAL" clId="{5A6F72AC-F8F4-4D86-A14E-AB7E15330EBD}"/>
    <pc:docChg chg="undo custSel addSld delSld modSld modSection">
      <pc:chgData name="Ramer, Peter" userId="1cda720e-e5fa-4c4f-8ada-e413168d23ec" providerId="ADAL" clId="{5A6F72AC-F8F4-4D86-A14E-AB7E15330EBD}" dt="2025-08-22T16:31:21.241" v="103" actId="26606"/>
      <pc:docMkLst>
        <pc:docMk/>
      </pc:docMkLst>
      <pc:sldChg chg="add">
        <pc:chgData name="Ramer, Peter" userId="1cda720e-e5fa-4c4f-8ada-e413168d23ec" providerId="ADAL" clId="{5A6F72AC-F8F4-4D86-A14E-AB7E15330EBD}" dt="2025-08-22T15:33:49.250" v="0"/>
        <pc:sldMkLst>
          <pc:docMk/>
          <pc:sldMk cId="3869000583" sldId="1423"/>
        </pc:sldMkLst>
      </pc:sldChg>
      <pc:sldChg chg="delSp modSp add mod modClrScheme chgLayout">
        <pc:chgData name="Ramer, Peter" userId="1cda720e-e5fa-4c4f-8ada-e413168d23ec" providerId="ADAL" clId="{5A6F72AC-F8F4-4D86-A14E-AB7E15330EBD}" dt="2025-08-22T15:34:15.320" v="3" actId="14100"/>
        <pc:sldMkLst>
          <pc:docMk/>
          <pc:sldMk cId="1638368458" sldId="1439"/>
        </pc:sldMkLst>
      </pc:sldChg>
      <pc:sldChg chg="addSp delSp modSp add mod modTransition chgLayout">
        <pc:chgData name="Ramer, Peter" userId="1cda720e-e5fa-4c4f-8ada-e413168d23ec" providerId="ADAL" clId="{5A6F72AC-F8F4-4D86-A14E-AB7E15330EBD}" dt="2025-08-22T16:27:07.439" v="11" actId="26606"/>
        <pc:sldMkLst>
          <pc:docMk/>
          <pc:sldMk cId="1361229913" sldId="1441"/>
        </pc:sldMkLst>
      </pc:sldChg>
      <pc:sldChg chg="addSp delSp modSp add mod chgLayout">
        <pc:chgData name="Ramer, Peter" userId="1cda720e-e5fa-4c4f-8ada-e413168d23ec" providerId="ADAL" clId="{5A6F72AC-F8F4-4D86-A14E-AB7E15330EBD}" dt="2025-08-22T16:27:18.252" v="12" actId="26606"/>
        <pc:sldMkLst>
          <pc:docMk/>
          <pc:sldMk cId="2346353233" sldId="1443"/>
        </pc:sldMkLst>
      </pc:sldChg>
      <pc:sldChg chg="modSp add mod modTransition chgLayout">
        <pc:chgData name="Ramer, Peter" userId="1cda720e-e5fa-4c4f-8ada-e413168d23ec" providerId="ADAL" clId="{5A6F72AC-F8F4-4D86-A14E-AB7E15330EBD}" dt="2025-08-22T16:27:26.767" v="13" actId="26606"/>
        <pc:sldMkLst>
          <pc:docMk/>
          <pc:sldMk cId="1741925835" sldId="1444"/>
        </pc:sldMkLst>
      </pc:sldChg>
      <pc:sldChg chg="modSp add mod modTransition chgLayout">
        <pc:chgData name="Ramer, Peter" userId="1cda720e-e5fa-4c4f-8ada-e413168d23ec" providerId="ADAL" clId="{5A6F72AC-F8F4-4D86-A14E-AB7E15330EBD}" dt="2025-08-22T16:31:21.241" v="103" actId="26606"/>
        <pc:sldMkLst>
          <pc:docMk/>
          <pc:sldMk cId="923190973" sldId="1445"/>
        </pc:sldMkLst>
      </pc:sldChg>
      <pc:sldChg chg="modSp add mod chgLayout">
        <pc:chgData name="Ramer, Peter" userId="1cda720e-e5fa-4c4f-8ada-e413168d23ec" providerId="ADAL" clId="{5A6F72AC-F8F4-4D86-A14E-AB7E15330EBD}" dt="2025-08-22T15:34:38.684" v="5" actId="700"/>
        <pc:sldMkLst>
          <pc:docMk/>
          <pc:sldMk cId="2163744494" sldId="1446"/>
        </pc:sldMkLst>
      </pc:sldChg>
      <pc:sldChg chg="modSp add mod chgLayout">
        <pc:chgData name="Ramer, Peter" userId="1cda720e-e5fa-4c4f-8ada-e413168d23ec" providerId="ADAL" clId="{5A6F72AC-F8F4-4D86-A14E-AB7E15330EBD}" dt="2025-08-22T15:34:57.102" v="6" actId="700"/>
        <pc:sldMkLst>
          <pc:docMk/>
          <pc:sldMk cId="1689916881" sldId="1447"/>
        </pc:sldMkLst>
      </pc:sldChg>
      <pc:sldChg chg="modSp add mod chgLayout">
        <pc:chgData name="Ramer, Peter" userId="1cda720e-e5fa-4c4f-8ada-e413168d23ec" providerId="ADAL" clId="{5A6F72AC-F8F4-4D86-A14E-AB7E15330EBD}" dt="2025-08-22T15:34:57.102" v="6" actId="700"/>
        <pc:sldMkLst>
          <pc:docMk/>
          <pc:sldMk cId="3906481797" sldId="1448"/>
        </pc:sldMkLst>
      </pc:sldChg>
      <pc:sldChg chg="modSp add mod chgLayout">
        <pc:chgData name="Ramer, Peter" userId="1cda720e-e5fa-4c4f-8ada-e413168d23ec" providerId="ADAL" clId="{5A6F72AC-F8F4-4D86-A14E-AB7E15330EBD}" dt="2025-08-22T15:34:57.102" v="6" actId="700"/>
        <pc:sldMkLst>
          <pc:docMk/>
          <pc:sldMk cId="1169286006" sldId="1449"/>
        </pc:sldMkLst>
      </pc:sldChg>
      <pc:sldChg chg="addSp modSp add mod chgLayout">
        <pc:chgData name="Ramer, Peter" userId="1cda720e-e5fa-4c4f-8ada-e413168d23ec" providerId="ADAL" clId="{5A6F72AC-F8F4-4D86-A14E-AB7E15330EBD}" dt="2025-08-22T15:34:57.102" v="6" actId="700"/>
        <pc:sldMkLst>
          <pc:docMk/>
          <pc:sldMk cId="1063667096" sldId="1450"/>
        </pc:sldMkLst>
      </pc:sldChg>
      <pc:sldChg chg="addSp delSp modSp add mod chgLayout">
        <pc:chgData name="Ramer, Peter" userId="1cda720e-e5fa-4c4f-8ada-e413168d23ec" providerId="ADAL" clId="{5A6F72AC-F8F4-4D86-A14E-AB7E15330EBD}" dt="2025-08-22T16:28:14.666" v="17" actId="478"/>
        <pc:sldMkLst>
          <pc:docMk/>
          <pc:sldMk cId="4123765107" sldId="1451"/>
        </pc:sldMkLst>
      </pc:sldChg>
      <pc:sldChg chg="addSp delSp modSp add del mod chgLayout">
        <pc:chgData name="Ramer, Peter" userId="1cda720e-e5fa-4c4f-8ada-e413168d23ec" providerId="ADAL" clId="{5A6F72AC-F8F4-4D86-A14E-AB7E15330EBD}" dt="2025-08-22T16:30:33.656" v="85" actId="47"/>
        <pc:sldMkLst>
          <pc:docMk/>
          <pc:sldMk cId="3939481066" sldId="1452"/>
        </pc:sldMkLst>
      </pc:sldChg>
      <pc:sldChg chg="add">
        <pc:chgData name="Ramer, Peter" userId="1cda720e-e5fa-4c4f-8ada-e413168d23ec" providerId="ADAL" clId="{5A6F72AC-F8F4-4D86-A14E-AB7E15330EBD}" dt="2025-08-22T15:33:49.250" v="0"/>
        <pc:sldMkLst>
          <pc:docMk/>
          <pc:sldMk cId="780875647" sldId="1453"/>
        </pc:sldMkLst>
      </pc:sldChg>
      <pc:sldChg chg="addSp delSp modSp add mod chgLayout">
        <pc:chgData name="Ramer, Peter" userId="1cda720e-e5fa-4c4f-8ada-e413168d23ec" providerId="ADAL" clId="{5A6F72AC-F8F4-4D86-A14E-AB7E15330EBD}" dt="2025-08-22T16:28:04.392" v="15" actId="478"/>
        <pc:sldMkLst>
          <pc:docMk/>
          <pc:sldMk cId="1364380044" sldId="1454"/>
        </pc:sldMkLst>
      </pc:sldChg>
      <pc:sldChg chg="modSp add mod chgLayout">
        <pc:chgData name="Ramer, Peter" userId="1cda720e-e5fa-4c4f-8ada-e413168d23ec" providerId="ADAL" clId="{5A6F72AC-F8F4-4D86-A14E-AB7E15330EBD}" dt="2025-08-22T15:34:57.102" v="6" actId="700"/>
        <pc:sldMkLst>
          <pc:docMk/>
          <pc:sldMk cId="3425251891" sldId="1455"/>
        </pc:sldMkLst>
      </pc:sldChg>
      <pc:sldChg chg="modSp add mod chgLayout">
        <pc:chgData name="Ramer, Peter" userId="1cda720e-e5fa-4c4f-8ada-e413168d23ec" providerId="ADAL" clId="{5A6F72AC-F8F4-4D86-A14E-AB7E15330EBD}" dt="2025-08-22T15:34:57.102" v="6" actId="700"/>
        <pc:sldMkLst>
          <pc:docMk/>
          <pc:sldMk cId="2830135471" sldId="1456"/>
        </pc:sldMkLst>
      </pc:sldChg>
      <pc:sldChg chg="addSp delSp modSp add mod chgLayout">
        <pc:chgData name="Ramer, Peter" userId="1cda720e-e5fa-4c4f-8ada-e413168d23ec" providerId="ADAL" clId="{5A6F72AC-F8F4-4D86-A14E-AB7E15330EBD}" dt="2025-08-22T16:28:18.485" v="18" actId="478"/>
        <pc:sldMkLst>
          <pc:docMk/>
          <pc:sldMk cId="1286307601" sldId="1457"/>
        </pc:sldMkLst>
      </pc:sldChg>
      <pc:sldChg chg="addSp delSp modSp add mod chgLayout">
        <pc:chgData name="Ramer, Peter" userId="1cda720e-e5fa-4c4f-8ada-e413168d23ec" providerId="ADAL" clId="{5A6F72AC-F8F4-4D86-A14E-AB7E15330EBD}" dt="2025-08-22T16:28:20.361" v="19" actId="478"/>
        <pc:sldMkLst>
          <pc:docMk/>
          <pc:sldMk cId="1663895857" sldId="1458"/>
        </pc:sldMkLst>
      </pc:sldChg>
      <pc:sldChg chg="addSp delSp modSp add mod chgLayout">
        <pc:chgData name="Ramer, Peter" userId="1cda720e-e5fa-4c4f-8ada-e413168d23ec" providerId="ADAL" clId="{5A6F72AC-F8F4-4D86-A14E-AB7E15330EBD}" dt="2025-08-22T16:28:22.203" v="20" actId="478"/>
        <pc:sldMkLst>
          <pc:docMk/>
          <pc:sldMk cId="2571230513" sldId="1459"/>
        </pc:sldMkLst>
      </pc:sldChg>
      <pc:sldChg chg="modSp add mod chgLayout">
        <pc:chgData name="Ramer, Peter" userId="1cda720e-e5fa-4c4f-8ada-e413168d23ec" providerId="ADAL" clId="{5A6F72AC-F8F4-4D86-A14E-AB7E15330EBD}" dt="2025-08-22T16:28:28.339" v="21" actId="14100"/>
        <pc:sldMkLst>
          <pc:docMk/>
          <pc:sldMk cId="3622260297" sldId="1460"/>
        </pc:sldMkLst>
      </pc:sldChg>
      <pc:sldChg chg="addSp delSp modSp add mod chgLayout">
        <pc:chgData name="Ramer, Peter" userId="1cda720e-e5fa-4c4f-8ada-e413168d23ec" providerId="ADAL" clId="{5A6F72AC-F8F4-4D86-A14E-AB7E15330EBD}" dt="2025-08-22T16:28:41.369" v="24" actId="478"/>
        <pc:sldMkLst>
          <pc:docMk/>
          <pc:sldMk cId="3940875716" sldId="1461"/>
        </pc:sldMkLst>
      </pc:sldChg>
      <pc:sldChg chg="add">
        <pc:chgData name="Ramer, Peter" userId="1cda720e-e5fa-4c4f-8ada-e413168d23ec" providerId="ADAL" clId="{5A6F72AC-F8F4-4D86-A14E-AB7E15330EBD}" dt="2025-08-22T15:33:49.250" v="0"/>
        <pc:sldMkLst>
          <pc:docMk/>
          <pc:sldMk cId="2293831855" sldId="1462"/>
        </pc:sldMkLst>
      </pc:sldChg>
      <pc:sldChg chg="addSp delSp modSp add mod chgLayout">
        <pc:chgData name="Ramer, Peter" userId="1cda720e-e5fa-4c4f-8ada-e413168d23ec" providerId="ADAL" clId="{5A6F72AC-F8F4-4D86-A14E-AB7E15330EBD}" dt="2025-08-22T16:30:40" v="86" actId="478"/>
        <pc:sldMkLst>
          <pc:docMk/>
          <pc:sldMk cId="2686141523" sldId="1463"/>
        </pc:sldMkLst>
      </pc:sldChg>
      <pc:sldChg chg="addSp delSp modSp add mod modTransition chgLayout">
        <pc:chgData name="Ramer, Peter" userId="1cda720e-e5fa-4c4f-8ada-e413168d23ec" providerId="ADAL" clId="{5A6F72AC-F8F4-4D86-A14E-AB7E15330EBD}" dt="2025-08-22T16:30:49.304" v="87" actId="26606"/>
        <pc:sldMkLst>
          <pc:docMk/>
          <pc:sldMk cId="1081771077" sldId="1464"/>
        </pc:sldMkLst>
      </pc:sldChg>
      <pc:sldChg chg="modSp add mod modTransition chgLayout">
        <pc:chgData name="Ramer, Peter" userId="1cda720e-e5fa-4c4f-8ada-e413168d23ec" providerId="ADAL" clId="{5A6F72AC-F8F4-4D86-A14E-AB7E15330EBD}" dt="2025-08-22T16:30:58.254" v="88" actId="26606"/>
        <pc:sldMkLst>
          <pc:docMk/>
          <pc:sldMk cId="1867698252" sldId="1465"/>
        </pc:sldMkLst>
      </pc:sldChg>
      <pc:sldChg chg="modSp add mod chgLayout">
        <pc:chgData name="Ramer, Peter" userId="1cda720e-e5fa-4c4f-8ada-e413168d23ec" providerId="ADAL" clId="{5A6F72AC-F8F4-4D86-A14E-AB7E15330EBD}" dt="2025-08-22T15:35:16.136" v="8" actId="700"/>
        <pc:sldMkLst>
          <pc:docMk/>
          <pc:sldMk cId="4193710009" sldId="1466"/>
        </pc:sldMkLst>
      </pc:sldChg>
      <pc:sldChg chg="modSp add mod chgLayout">
        <pc:chgData name="Ramer, Peter" userId="1cda720e-e5fa-4c4f-8ada-e413168d23ec" providerId="ADAL" clId="{5A6F72AC-F8F4-4D86-A14E-AB7E15330EBD}" dt="2025-08-22T15:35:16.136" v="8" actId="700"/>
        <pc:sldMkLst>
          <pc:docMk/>
          <pc:sldMk cId="1885605668" sldId="1467"/>
        </pc:sldMkLst>
      </pc:sldChg>
      <pc:sldChg chg="addSp delSp modSp add mod chgLayout">
        <pc:chgData name="Ramer, Peter" userId="1cda720e-e5fa-4c4f-8ada-e413168d23ec" providerId="ADAL" clId="{5A6F72AC-F8F4-4D86-A14E-AB7E15330EBD}" dt="2025-08-22T16:28:31.394" v="22" actId="478"/>
        <pc:sldMkLst>
          <pc:docMk/>
          <pc:sldMk cId="2809439888" sldId="1468"/>
        </pc:sldMkLst>
      </pc:sldChg>
      <pc:sldChg chg="modSp add mod chgLayout">
        <pc:chgData name="Ramer, Peter" userId="1cda720e-e5fa-4c4f-8ada-e413168d23ec" providerId="ADAL" clId="{5A6F72AC-F8F4-4D86-A14E-AB7E15330EBD}" dt="2025-08-22T16:28:37.926" v="23" actId="14100"/>
        <pc:sldMkLst>
          <pc:docMk/>
          <pc:sldMk cId="124037964" sldId="1469"/>
        </pc:sldMkLst>
      </pc:sldChg>
      <pc:sldChg chg="modSp add mod chgLayout">
        <pc:chgData name="Ramer, Peter" userId="1cda720e-e5fa-4c4f-8ada-e413168d23ec" providerId="ADAL" clId="{5A6F72AC-F8F4-4D86-A14E-AB7E15330EBD}" dt="2025-08-22T15:35:06.421" v="7" actId="700"/>
        <pc:sldMkLst>
          <pc:docMk/>
          <pc:sldMk cId="694938429" sldId="1470"/>
        </pc:sldMkLst>
      </pc:sldChg>
      <pc:sldChg chg="add">
        <pc:chgData name="Ramer, Peter" userId="1cda720e-e5fa-4c4f-8ada-e413168d23ec" providerId="ADAL" clId="{5A6F72AC-F8F4-4D86-A14E-AB7E15330EBD}" dt="2025-08-22T15:33:49.250" v="0"/>
        <pc:sldMkLst>
          <pc:docMk/>
          <pc:sldMk cId="775279620" sldId="1471"/>
        </pc:sldMkLst>
      </pc:sldChg>
      <pc:sldChg chg="modSp add mod chgLayout">
        <pc:chgData name="Ramer, Peter" userId="1cda720e-e5fa-4c4f-8ada-e413168d23ec" providerId="ADAL" clId="{5A6F72AC-F8F4-4D86-A14E-AB7E15330EBD}" dt="2025-08-22T16:28:09.694" v="16" actId="14100"/>
        <pc:sldMkLst>
          <pc:docMk/>
          <pc:sldMk cId="762904449" sldId="1472"/>
        </pc:sldMkLst>
      </pc:sldChg>
      <pc:sldChg chg="addSp delSp modSp add mod chgLayout">
        <pc:chgData name="Ramer, Peter" userId="1cda720e-e5fa-4c4f-8ada-e413168d23ec" providerId="ADAL" clId="{5A6F72AC-F8F4-4D86-A14E-AB7E15330EBD}" dt="2025-08-22T16:29:04.962" v="53" actId="478"/>
        <pc:sldMkLst>
          <pc:docMk/>
          <pc:sldMk cId="1841480227" sldId="1473"/>
        </pc:sldMkLst>
      </pc:sldChg>
      <pc:sldChg chg="addSp delSp modSp add mod chgLayout">
        <pc:chgData name="Ramer, Peter" userId="1cda720e-e5fa-4c4f-8ada-e413168d23ec" providerId="ADAL" clId="{5A6F72AC-F8F4-4D86-A14E-AB7E15330EBD}" dt="2025-08-22T16:28:59.391" v="52" actId="1038"/>
        <pc:sldMkLst>
          <pc:docMk/>
          <pc:sldMk cId="102141869" sldId="1474"/>
        </pc:sldMkLst>
      </pc:sldChg>
      <pc:sldChg chg="addSp delSp modSp add mod chgLayout">
        <pc:chgData name="Ramer, Peter" userId="1cda720e-e5fa-4c4f-8ada-e413168d23ec" providerId="ADAL" clId="{5A6F72AC-F8F4-4D86-A14E-AB7E15330EBD}" dt="2025-08-22T16:31:11.968" v="102" actId="1036"/>
        <pc:sldMkLst>
          <pc:docMk/>
          <pc:sldMk cId="4183616602" sldId="1475"/>
        </pc:sldMkLst>
      </pc:sldChg>
      <pc:sldChg chg="add">
        <pc:chgData name="Ramer, Peter" userId="1cda720e-e5fa-4c4f-8ada-e413168d23ec" providerId="ADAL" clId="{5A6F72AC-F8F4-4D86-A14E-AB7E15330EBD}" dt="2025-08-22T15:33:49.250" v="0"/>
        <pc:sldMkLst>
          <pc:docMk/>
          <pc:sldMk cId="2839869039" sldId="1476"/>
        </pc:sldMkLst>
      </pc:sldChg>
      <pc:sldChg chg="addSp delSp modSp add mod modTransition chgLayout">
        <pc:chgData name="Ramer, Peter" userId="1cda720e-e5fa-4c4f-8ada-e413168d23ec" providerId="ADAL" clId="{5A6F72AC-F8F4-4D86-A14E-AB7E15330EBD}" dt="2025-08-22T16:27:37.404" v="14" actId="26606"/>
        <pc:sldMkLst>
          <pc:docMk/>
          <pc:sldMk cId="4122741427" sldId="1477"/>
        </pc:sldMkLst>
      </pc:sldChg>
      <pc:sldChg chg="modSp add mod chgLayout">
        <pc:chgData name="Ramer, Peter" userId="1cda720e-e5fa-4c4f-8ada-e413168d23ec" providerId="ADAL" clId="{5A6F72AC-F8F4-4D86-A14E-AB7E15330EBD}" dt="2025-08-22T15:34:38.684" v="5" actId="700"/>
        <pc:sldMkLst>
          <pc:docMk/>
          <pc:sldMk cId="798301788" sldId="1478"/>
        </pc:sldMkLst>
      </pc:sldChg>
      <pc:sldChg chg="addSp delSp modSp add mod chgLayout">
        <pc:chgData name="Ramer, Peter" userId="1cda720e-e5fa-4c4f-8ada-e413168d23ec" providerId="ADAL" clId="{5A6F72AC-F8F4-4D86-A14E-AB7E15330EBD}" dt="2025-08-22T16:29:15.648" v="55" actId="14100"/>
        <pc:sldMkLst>
          <pc:docMk/>
          <pc:sldMk cId="381243287" sldId="1479"/>
        </pc:sldMkLst>
      </pc:sldChg>
      <pc:sldChg chg="addSp delSp modSp add mod chgLayout">
        <pc:chgData name="Ramer, Peter" userId="1cda720e-e5fa-4c4f-8ada-e413168d23ec" providerId="ADAL" clId="{5A6F72AC-F8F4-4D86-A14E-AB7E15330EBD}" dt="2025-08-22T16:29:21.349" v="68" actId="1036"/>
        <pc:sldMkLst>
          <pc:docMk/>
          <pc:sldMk cId="3864174764" sldId="1480"/>
        </pc:sldMkLst>
      </pc:sldChg>
      <pc:sldChg chg="addSp delSp modSp add mod chgLayout">
        <pc:chgData name="Ramer, Peter" userId="1cda720e-e5fa-4c4f-8ada-e413168d23ec" providerId="ADAL" clId="{5A6F72AC-F8F4-4D86-A14E-AB7E15330EBD}" dt="2025-08-22T16:28:49.846" v="25" actId="478"/>
        <pc:sldMkLst>
          <pc:docMk/>
          <pc:sldMk cId="886825986" sldId="1481"/>
        </pc:sldMkLst>
      </pc:sldChg>
      <pc:sldChg chg="addSp delSp modSp add mod">
        <pc:chgData name="Ramer, Peter" userId="1cda720e-e5fa-4c4f-8ada-e413168d23ec" providerId="ADAL" clId="{5A6F72AC-F8F4-4D86-A14E-AB7E15330EBD}" dt="2025-08-22T16:30:31.033" v="84" actId="1076"/>
        <pc:sldMkLst>
          <pc:docMk/>
          <pc:sldMk cId="2954276613" sldId="1482"/>
        </pc:sldMkLst>
      </pc:sldChg>
    </pc:docChg>
  </pc:docChgLst>
  <pc:docChgLst>
    <pc:chgData name="Ramer, Peter" userId="1cda720e-e5fa-4c4f-8ada-e413168d23ec" providerId="ADAL" clId="{A6E22C51-8FD3-465A-ACE6-19EC96B413E5}"/>
    <pc:docChg chg="delSld modSection">
      <pc:chgData name="Ramer, Peter" userId="1cda720e-e5fa-4c4f-8ada-e413168d23ec" providerId="ADAL" clId="{A6E22C51-8FD3-465A-ACE6-19EC96B413E5}" dt="2025-08-22T14:42:22.882" v="9" actId="47"/>
      <pc:docMkLst>
        <pc:docMk/>
      </pc:docMkLst>
      <pc:sldChg chg="del">
        <pc:chgData name="Ramer, Peter" userId="1cda720e-e5fa-4c4f-8ada-e413168d23ec" providerId="ADAL" clId="{A6E22C51-8FD3-465A-ACE6-19EC96B413E5}" dt="2025-08-22T14:42:13.865" v="7" actId="47"/>
        <pc:sldMkLst>
          <pc:docMk/>
          <pc:sldMk cId="3609540227" sldId="1386"/>
        </pc:sldMkLst>
      </pc:sldChg>
      <pc:sldChg chg="del">
        <pc:chgData name="Ramer, Peter" userId="1cda720e-e5fa-4c4f-8ada-e413168d23ec" providerId="ADAL" clId="{A6E22C51-8FD3-465A-ACE6-19EC96B413E5}" dt="2025-08-22T14:41:49.702" v="0" actId="47"/>
        <pc:sldMkLst>
          <pc:docMk/>
          <pc:sldMk cId="3732747212" sldId="1394"/>
        </pc:sldMkLst>
      </pc:sldChg>
      <pc:sldChg chg="del">
        <pc:chgData name="Ramer, Peter" userId="1cda720e-e5fa-4c4f-8ada-e413168d23ec" providerId="ADAL" clId="{A6E22C51-8FD3-465A-ACE6-19EC96B413E5}" dt="2025-08-22T14:41:53.538" v="2" actId="47"/>
        <pc:sldMkLst>
          <pc:docMk/>
          <pc:sldMk cId="1676605807" sldId="1404"/>
        </pc:sldMkLst>
      </pc:sldChg>
      <pc:sldChg chg="del">
        <pc:chgData name="Ramer, Peter" userId="1cda720e-e5fa-4c4f-8ada-e413168d23ec" providerId="ADAL" clId="{A6E22C51-8FD3-465A-ACE6-19EC96B413E5}" dt="2025-08-22T14:41:54.111" v="3" actId="47"/>
        <pc:sldMkLst>
          <pc:docMk/>
          <pc:sldMk cId="1571661650" sldId="1406"/>
        </pc:sldMkLst>
      </pc:sldChg>
      <pc:sldChg chg="del">
        <pc:chgData name="Ramer, Peter" userId="1cda720e-e5fa-4c4f-8ada-e413168d23ec" providerId="ADAL" clId="{A6E22C51-8FD3-465A-ACE6-19EC96B413E5}" dt="2025-08-22T14:41:55.498" v="4" actId="47"/>
        <pc:sldMkLst>
          <pc:docMk/>
          <pc:sldMk cId="123311531" sldId="1407"/>
        </pc:sldMkLst>
      </pc:sldChg>
      <pc:sldChg chg="del">
        <pc:chgData name="Ramer, Peter" userId="1cda720e-e5fa-4c4f-8ada-e413168d23ec" providerId="ADAL" clId="{A6E22C51-8FD3-465A-ACE6-19EC96B413E5}" dt="2025-08-22T14:41:56.159" v="5" actId="47"/>
        <pc:sldMkLst>
          <pc:docMk/>
          <pc:sldMk cId="1431129732" sldId="1408"/>
        </pc:sldMkLst>
      </pc:sldChg>
      <pc:sldChg chg="del">
        <pc:chgData name="Ramer, Peter" userId="1cda720e-e5fa-4c4f-8ada-e413168d23ec" providerId="ADAL" clId="{A6E22C51-8FD3-465A-ACE6-19EC96B413E5}" dt="2025-08-22T14:41:56.839" v="6" actId="47"/>
        <pc:sldMkLst>
          <pc:docMk/>
          <pc:sldMk cId="1663718639" sldId="1409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1942125608" sldId="1411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3816099448" sldId="1412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3470023209" sldId="1413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4275799084" sldId="1414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808460429" sldId="1415"/>
        </pc:sldMkLst>
      </pc:sldChg>
      <pc:sldChg chg="del">
        <pc:chgData name="Ramer, Peter" userId="1cda720e-e5fa-4c4f-8ada-e413168d23ec" providerId="ADAL" clId="{A6E22C51-8FD3-465A-ACE6-19EC96B413E5}" dt="2025-08-22T14:41:52.664" v="1" actId="47"/>
        <pc:sldMkLst>
          <pc:docMk/>
          <pc:sldMk cId="3709942097" sldId="1417"/>
        </pc:sldMkLst>
      </pc:sldChg>
      <pc:sldChg chg="del">
        <pc:chgData name="Ramer, Peter" userId="1cda720e-e5fa-4c4f-8ada-e413168d23ec" providerId="ADAL" clId="{A6E22C51-8FD3-465A-ACE6-19EC96B413E5}" dt="2025-08-22T14:42:16.042" v="8" actId="47"/>
        <pc:sldMkLst>
          <pc:docMk/>
          <pc:sldMk cId="1759051109" sldId="1418"/>
        </pc:sldMkLst>
      </pc:sldChg>
    </pc:docChg>
  </pc:docChgLst>
</pc:chgInfo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svg"/><Relationship Id="rId1" Type="http://schemas.openxmlformats.org/officeDocument/2006/relationships/image" Target="../media/image47.png"/><Relationship Id="rId4" Type="http://schemas.openxmlformats.org/officeDocument/2006/relationships/image" Target="../media/image50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svg"/><Relationship Id="rId1" Type="http://schemas.openxmlformats.org/officeDocument/2006/relationships/image" Target="../media/image47.png"/><Relationship Id="rId4" Type="http://schemas.openxmlformats.org/officeDocument/2006/relationships/image" Target="../media/image5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8D6F15-08BA-4957-9FAE-B8E46DF4211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1DA45DF-18F3-440F-B871-0651E41BB549}">
      <dgm:prSet/>
      <dgm:spPr/>
      <dgm:t>
        <a:bodyPr/>
        <a:lstStyle/>
        <a:p>
          <a:r>
            <a:rPr lang="en-US"/>
            <a:t>Do you have a source control process currently implemented?</a:t>
          </a:r>
        </a:p>
      </dgm:t>
    </dgm:pt>
    <dgm:pt modelId="{B1417EB9-D7D1-4A8D-8E6E-50B3CE0FDFAA}" type="parTrans" cxnId="{AD7F60A6-B77A-4126-965B-F3C19744B138}">
      <dgm:prSet/>
      <dgm:spPr/>
      <dgm:t>
        <a:bodyPr/>
        <a:lstStyle/>
        <a:p>
          <a:endParaRPr lang="en-US"/>
        </a:p>
      </dgm:t>
    </dgm:pt>
    <dgm:pt modelId="{10DB48F0-F0AC-4212-8FAF-DB2EAB294FCD}" type="sibTrans" cxnId="{AD7F60A6-B77A-4126-965B-F3C19744B138}">
      <dgm:prSet/>
      <dgm:spPr/>
      <dgm:t>
        <a:bodyPr/>
        <a:lstStyle/>
        <a:p>
          <a:endParaRPr lang="en-US"/>
        </a:p>
      </dgm:t>
    </dgm:pt>
    <dgm:pt modelId="{4BA0BD62-ABC4-4F41-BF5A-E4C9486B5E6E}">
      <dgm:prSet/>
      <dgm:spPr/>
      <dgm:t>
        <a:bodyPr/>
        <a:lstStyle/>
        <a:p>
          <a:r>
            <a:rPr lang="en-US"/>
            <a:t>Have you had to switch processes?</a:t>
          </a:r>
        </a:p>
      </dgm:t>
    </dgm:pt>
    <dgm:pt modelId="{68C98A57-EDF7-4ACE-82C6-8613E6491808}" type="parTrans" cxnId="{A7A6A356-E0CE-4CFE-8F67-A63BD2830583}">
      <dgm:prSet/>
      <dgm:spPr/>
      <dgm:t>
        <a:bodyPr/>
        <a:lstStyle/>
        <a:p>
          <a:endParaRPr lang="en-US"/>
        </a:p>
      </dgm:t>
    </dgm:pt>
    <dgm:pt modelId="{C2BD76C0-F537-45CF-9BAF-2BB6FA3B24BD}" type="sibTrans" cxnId="{A7A6A356-E0CE-4CFE-8F67-A63BD2830583}">
      <dgm:prSet/>
      <dgm:spPr/>
      <dgm:t>
        <a:bodyPr/>
        <a:lstStyle/>
        <a:p>
          <a:endParaRPr lang="en-US"/>
        </a:p>
      </dgm:t>
    </dgm:pt>
    <dgm:pt modelId="{79851569-1DF2-45A6-9022-A45F10EDDC8E}">
      <dgm:prSet/>
      <dgm:spPr/>
      <dgm:t>
        <a:bodyPr/>
        <a:lstStyle/>
        <a:p>
          <a:r>
            <a:rPr lang="en-US"/>
            <a:t>What is the biggest hurdle in getting buy in for implementing this process?</a:t>
          </a:r>
        </a:p>
      </dgm:t>
    </dgm:pt>
    <dgm:pt modelId="{44C8A92A-8749-447C-B74F-9CAEF204DB74}" type="parTrans" cxnId="{24BF2700-03D6-4F50-93E6-EA83772FEFDE}">
      <dgm:prSet/>
      <dgm:spPr/>
      <dgm:t>
        <a:bodyPr/>
        <a:lstStyle/>
        <a:p>
          <a:endParaRPr lang="en-US"/>
        </a:p>
      </dgm:t>
    </dgm:pt>
    <dgm:pt modelId="{7C6ED536-EAFD-4AD5-AA22-9C36AF9A2146}" type="sibTrans" cxnId="{24BF2700-03D6-4F50-93E6-EA83772FEFDE}">
      <dgm:prSet/>
      <dgm:spPr/>
      <dgm:t>
        <a:bodyPr/>
        <a:lstStyle/>
        <a:p>
          <a:endParaRPr lang="en-US"/>
        </a:p>
      </dgm:t>
    </dgm:pt>
    <dgm:pt modelId="{4B2672C2-3E45-4502-9039-E794CE0D9BF3}" type="pres">
      <dgm:prSet presAssocID="{2A8D6F15-08BA-4957-9FAE-B8E46DF42115}" presName="linear" presStyleCnt="0">
        <dgm:presLayoutVars>
          <dgm:animLvl val="lvl"/>
          <dgm:resizeHandles val="exact"/>
        </dgm:presLayoutVars>
      </dgm:prSet>
      <dgm:spPr/>
    </dgm:pt>
    <dgm:pt modelId="{14FD9C10-D6AB-44A7-B73A-0BC835FFD636}" type="pres">
      <dgm:prSet presAssocID="{F1DA45DF-18F3-440F-B871-0651E41BB549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4DF9639-3B9E-4EC4-A0DC-4CB3AF6E09B6}" type="pres">
      <dgm:prSet presAssocID="{10DB48F0-F0AC-4212-8FAF-DB2EAB294FCD}" presName="spacer" presStyleCnt="0"/>
      <dgm:spPr/>
    </dgm:pt>
    <dgm:pt modelId="{46944A63-38AF-49DE-90B6-E6FCAE2E94D4}" type="pres">
      <dgm:prSet presAssocID="{4BA0BD62-ABC4-4F41-BF5A-E4C9486B5E6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1A8C63FF-FD19-4BAE-A9ED-CBAAAACED4AC}" type="pres">
      <dgm:prSet presAssocID="{C2BD76C0-F537-45CF-9BAF-2BB6FA3B24BD}" presName="spacer" presStyleCnt="0"/>
      <dgm:spPr/>
    </dgm:pt>
    <dgm:pt modelId="{60E700A5-B325-410B-94CE-490097C6D22C}" type="pres">
      <dgm:prSet presAssocID="{79851569-1DF2-45A6-9022-A45F10EDDC8E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24BF2700-03D6-4F50-93E6-EA83772FEFDE}" srcId="{2A8D6F15-08BA-4957-9FAE-B8E46DF42115}" destId="{79851569-1DF2-45A6-9022-A45F10EDDC8E}" srcOrd="2" destOrd="0" parTransId="{44C8A92A-8749-447C-B74F-9CAEF204DB74}" sibTransId="{7C6ED536-EAFD-4AD5-AA22-9C36AF9A2146}"/>
    <dgm:cxn modelId="{DC2FF604-DCEB-47C2-B679-A772E301360B}" type="presOf" srcId="{F1DA45DF-18F3-440F-B871-0651E41BB549}" destId="{14FD9C10-D6AB-44A7-B73A-0BC835FFD636}" srcOrd="0" destOrd="0" presId="urn:microsoft.com/office/officeart/2005/8/layout/vList2"/>
    <dgm:cxn modelId="{A7A6A356-E0CE-4CFE-8F67-A63BD2830583}" srcId="{2A8D6F15-08BA-4957-9FAE-B8E46DF42115}" destId="{4BA0BD62-ABC4-4F41-BF5A-E4C9486B5E6E}" srcOrd="1" destOrd="0" parTransId="{68C98A57-EDF7-4ACE-82C6-8613E6491808}" sibTransId="{C2BD76C0-F537-45CF-9BAF-2BB6FA3B24BD}"/>
    <dgm:cxn modelId="{E364F29C-9648-4A11-B27E-87E46C101F72}" type="presOf" srcId="{2A8D6F15-08BA-4957-9FAE-B8E46DF42115}" destId="{4B2672C2-3E45-4502-9039-E794CE0D9BF3}" srcOrd="0" destOrd="0" presId="urn:microsoft.com/office/officeart/2005/8/layout/vList2"/>
    <dgm:cxn modelId="{AD7F60A6-B77A-4126-965B-F3C19744B138}" srcId="{2A8D6F15-08BA-4957-9FAE-B8E46DF42115}" destId="{F1DA45DF-18F3-440F-B871-0651E41BB549}" srcOrd="0" destOrd="0" parTransId="{B1417EB9-D7D1-4A8D-8E6E-50B3CE0FDFAA}" sibTransId="{10DB48F0-F0AC-4212-8FAF-DB2EAB294FCD}"/>
    <dgm:cxn modelId="{1CDDAFBB-AC83-4B08-BC44-2F05227A5DD6}" type="presOf" srcId="{4BA0BD62-ABC4-4F41-BF5A-E4C9486B5E6E}" destId="{46944A63-38AF-49DE-90B6-E6FCAE2E94D4}" srcOrd="0" destOrd="0" presId="urn:microsoft.com/office/officeart/2005/8/layout/vList2"/>
    <dgm:cxn modelId="{45C6E8EE-F950-4F0F-A4EB-E234C5A7C7DC}" type="presOf" srcId="{79851569-1DF2-45A6-9022-A45F10EDDC8E}" destId="{60E700A5-B325-410B-94CE-490097C6D22C}" srcOrd="0" destOrd="0" presId="urn:microsoft.com/office/officeart/2005/8/layout/vList2"/>
    <dgm:cxn modelId="{9FB83B82-76CB-4B72-A2B9-7B2B0392E01C}" type="presParOf" srcId="{4B2672C2-3E45-4502-9039-E794CE0D9BF3}" destId="{14FD9C10-D6AB-44A7-B73A-0BC835FFD636}" srcOrd="0" destOrd="0" presId="urn:microsoft.com/office/officeart/2005/8/layout/vList2"/>
    <dgm:cxn modelId="{528AD051-EC95-4544-A6EE-0C76AC69D46B}" type="presParOf" srcId="{4B2672C2-3E45-4502-9039-E794CE0D9BF3}" destId="{94DF9639-3B9E-4EC4-A0DC-4CB3AF6E09B6}" srcOrd="1" destOrd="0" presId="urn:microsoft.com/office/officeart/2005/8/layout/vList2"/>
    <dgm:cxn modelId="{A5E277BC-6AF7-4430-A40B-BD2679F425B0}" type="presParOf" srcId="{4B2672C2-3E45-4502-9039-E794CE0D9BF3}" destId="{46944A63-38AF-49DE-90B6-E6FCAE2E94D4}" srcOrd="2" destOrd="0" presId="urn:microsoft.com/office/officeart/2005/8/layout/vList2"/>
    <dgm:cxn modelId="{8771A6F9-2EC9-49BB-A5C8-881BF665736B}" type="presParOf" srcId="{4B2672C2-3E45-4502-9039-E794CE0D9BF3}" destId="{1A8C63FF-FD19-4BAE-A9ED-CBAAAACED4AC}" srcOrd="3" destOrd="0" presId="urn:microsoft.com/office/officeart/2005/8/layout/vList2"/>
    <dgm:cxn modelId="{948304B8-6680-468F-9183-1E9332DA640C}" type="presParOf" srcId="{4B2672C2-3E45-4502-9039-E794CE0D9BF3}" destId="{60E700A5-B325-410B-94CE-490097C6D22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5C1053-F064-4820-A6E4-3EB36A6BEEFC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6CCA49D-07C1-49F3-A60A-53C6CE8D7628}">
      <dgm:prSet/>
      <dgm:spPr/>
      <dgm:t>
        <a:bodyPr/>
        <a:lstStyle/>
        <a:p>
          <a:r>
            <a:rPr lang="en-US"/>
            <a:t>Planning, developing, testing, and deploying apps</a:t>
          </a:r>
        </a:p>
      </dgm:t>
    </dgm:pt>
    <dgm:pt modelId="{A8C6625F-4C11-4BA5-99B5-84DB4825E4AA}" type="parTrans" cxnId="{676C55C4-6D37-4334-87AA-4C167E139614}">
      <dgm:prSet/>
      <dgm:spPr/>
      <dgm:t>
        <a:bodyPr/>
        <a:lstStyle/>
        <a:p>
          <a:endParaRPr lang="en-US"/>
        </a:p>
      </dgm:t>
    </dgm:pt>
    <dgm:pt modelId="{E81BBB92-FF10-4ED5-8BEB-5B28D77E2088}" type="sibTrans" cxnId="{676C55C4-6D37-4334-87AA-4C167E139614}">
      <dgm:prSet/>
      <dgm:spPr/>
      <dgm:t>
        <a:bodyPr/>
        <a:lstStyle/>
        <a:p>
          <a:endParaRPr lang="en-US"/>
        </a:p>
      </dgm:t>
    </dgm:pt>
    <dgm:pt modelId="{D0DCC964-590C-4D2B-AEB6-D6B1EABD3F10}">
      <dgm:prSet/>
      <dgm:spPr/>
      <dgm:t>
        <a:bodyPr/>
        <a:lstStyle/>
        <a:p>
          <a:r>
            <a:rPr lang="en-US"/>
            <a:t>Will include:</a:t>
          </a:r>
        </a:p>
      </dgm:t>
    </dgm:pt>
    <dgm:pt modelId="{5B234B88-D141-45CA-B3B2-0A73F30E6966}" type="parTrans" cxnId="{1610F61A-AFA3-45D4-8A57-5FBAD10162A6}">
      <dgm:prSet/>
      <dgm:spPr/>
      <dgm:t>
        <a:bodyPr/>
        <a:lstStyle/>
        <a:p>
          <a:endParaRPr lang="en-US"/>
        </a:p>
      </dgm:t>
    </dgm:pt>
    <dgm:pt modelId="{92D3A8D3-4E40-42F0-BBBB-5CAAD84EACB5}" type="sibTrans" cxnId="{1610F61A-AFA3-45D4-8A57-5FBAD10162A6}">
      <dgm:prSet/>
      <dgm:spPr/>
      <dgm:t>
        <a:bodyPr/>
        <a:lstStyle/>
        <a:p>
          <a:endParaRPr lang="en-US"/>
        </a:p>
      </dgm:t>
    </dgm:pt>
    <dgm:pt modelId="{0F3A29B2-3989-4C19-A5FB-402893DFC71F}">
      <dgm:prSet/>
      <dgm:spPr/>
      <dgm:t>
        <a:bodyPr/>
        <a:lstStyle/>
        <a:p>
          <a:r>
            <a:rPr lang="en-US"/>
            <a:t>Project Managers – own and maintain project plan</a:t>
          </a:r>
        </a:p>
      </dgm:t>
    </dgm:pt>
    <dgm:pt modelId="{2FF6DFD4-4E32-4D6F-A4C0-AD4CD83FC178}" type="parTrans" cxnId="{4711C634-709D-422F-817D-6C6A1B3B393B}">
      <dgm:prSet/>
      <dgm:spPr/>
      <dgm:t>
        <a:bodyPr/>
        <a:lstStyle/>
        <a:p>
          <a:endParaRPr lang="en-US"/>
        </a:p>
      </dgm:t>
    </dgm:pt>
    <dgm:pt modelId="{F2008C4D-BAF9-4A01-A180-B1894E0A7CCC}" type="sibTrans" cxnId="{4711C634-709D-422F-817D-6C6A1B3B393B}">
      <dgm:prSet/>
      <dgm:spPr/>
      <dgm:t>
        <a:bodyPr/>
        <a:lstStyle/>
        <a:p>
          <a:endParaRPr lang="en-US"/>
        </a:p>
      </dgm:t>
    </dgm:pt>
    <dgm:pt modelId="{28FC28F6-E4E0-4356-8787-2174C336C5D8}">
      <dgm:prSet/>
      <dgm:spPr/>
      <dgm:t>
        <a:bodyPr/>
        <a:lstStyle/>
        <a:p>
          <a:r>
            <a:rPr lang="en-US"/>
            <a:t>Developers – create and validate feature</a:t>
          </a:r>
        </a:p>
      </dgm:t>
    </dgm:pt>
    <dgm:pt modelId="{861DF8FB-39E2-49A3-B3FC-5B79C84BE275}" type="parTrans" cxnId="{F29860EB-CBB3-4968-9096-C694C3938906}">
      <dgm:prSet/>
      <dgm:spPr/>
      <dgm:t>
        <a:bodyPr/>
        <a:lstStyle/>
        <a:p>
          <a:endParaRPr lang="en-US"/>
        </a:p>
      </dgm:t>
    </dgm:pt>
    <dgm:pt modelId="{797E6B42-040F-428E-A67D-9472B9C92699}" type="sibTrans" cxnId="{F29860EB-CBB3-4968-9096-C694C3938906}">
      <dgm:prSet/>
      <dgm:spPr/>
      <dgm:t>
        <a:bodyPr/>
        <a:lstStyle/>
        <a:p>
          <a:endParaRPr lang="en-US"/>
        </a:p>
      </dgm:t>
    </dgm:pt>
    <dgm:pt modelId="{412EE880-13BC-4F8B-A556-E2534C7000DB}">
      <dgm:prSet/>
      <dgm:spPr/>
      <dgm:t>
        <a:bodyPr/>
        <a:lstStyle/>
        <a:p>
          <a:r>
            <a:rPr lang="en-US"/>
            <a:t>QA / Testing – own and maintain test plan</a:t>
          </a:r>
        </a:p>
      </dgm:t>
    </dgm:pt>
    <dgm:pt modelId="{6210339B-BE65-4133-83FA-44CF585D6A01}" type="parTrans" cxnId="{967E822D-CB2A-4863-B7E6-027015EB3336}">
      <dgm:prSet/>
      <dgm:spPr/>
      <dgm:t>
        <a:bodyPr/>
        <a:lstStyle/>
        <a:p>
          <a:endParaRPr lang="en-US"/>
        </a:p>
      </dgm:t>
    </dgm:pt>
    <dgm:pt modelId="{99D3F28F-2763-46A9-B79F-2043CD32AEC3}" type="sibTrans" cxnId="{967E822D-CB2A-4863-B7E6-027015EB3336}">
      <dgm:prSet/>
      <dgm:spPr/>
      <dgm:t>
        <a:bodyPr/>
        <a:lstStyle/>
        <a:p>
          <a:endParaRPr lang="en-US"/>
        </a:p>
      </dgm:t>
    </dgm:pt>
    <dgm:pt modelId="{23AE021D-F0EB-4A3B-B78A-32DFAEC9BF0D}" type="pres">
      <dgm:prSet presAssocID="{5A5C1053-F064-4820-A6E4-3EB36A6BEEFC}" presName="linear" presStyleCnt="0">
        <dgm:presLayoutVars>
          <dgm:animLvl val="lvl"/>
          <dgm:resizeHandles val="exact"/>
        </dgm:presLayoutVars>
      </dgm:prSet>
      <dgm:spPr/>
    </dgm:pt>
    <dgm:pt modelId="{93FEAEEC-A02D-4AF9-9AE2-F20D6ED4E8E4}" type="pres">
      <dgm:prSet presAssocID="{06CCA49D-07C1-49F3-A60A-53C6CE8D7628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4B14597-8DB3-4BD7-A11F-1D35AE771DAE}" type="pres">
      <dgm:prSet presAssocID="{E81BBB92-FF10-4ED5-8BEB-5B28D77E2088}" presName="spacer" presStyleCnt="0"/>
      <dgm:spPr/>
    </dgm:pt>
    <dgm:pt modelId="{25AF833D-9032-4048-93FC-C4FF1D7782E8}" type="pres">
      <dgm:prSet presAssocID="{D0DCC964-590C-4D2B-AEB6-D6B1EABD3F10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AE9D9E73-5E4B-4838-9939-C2871D278917}" type="pres">
      <dgm:prSet presAssocID="{D0DCC964-590C-4D2B-AEB6-D6B1EABD3F10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2DB2B200-6A52-4054-A8F0-462DD3BEED73}" type="presOf" srcId="{06CCA49D-07C1-49F3-A60A-53C6CE8D7628}" destId="{93FEAEEC-A02D-4AF9-9AE2-F20D6ED4E8E4}" srcOrd="0" destOrd="0" presId="urn:microsoft.com/office/officeart/2005/8/layout/vList2"/>
    <dgm:cxn modelId="{1610F61A-AFA3-45D4-8A57-5FBAD10162A6}" srcId="{5A5C1053-F064-4820-A6E4-3EB36A6BEEFC}" destId="{D0DCC964-590C-4D2B-AEB6-D6B1EABD3F10}" srcOrd="1" destOrd="0" parTransId="{5B234B88-D141-45CA-B3B2-0A73F30E6966}" sibTransId="{92D3A8D3-4E40-42F0-BBBB-5CAAD84EACB5}"/>
    <dgm:cxn modelId="{F3EBDB22-3728-444A-B524-2166AA86BD82}" type="presOf" srcId="{5A5C1053-F064-4820-A6E4-3EB36A6BEEFC}" destId="{23AE021D-F0EB-4A3B-B78A-32DFAEC9BF0D}" srcOrd="0" destOrd="0" presId="urn:microsoft.com/office/officeart/2005/8/layout/vList2"/>
    <dgm:cxn modelId="{967E822D-CB2A-4863-B7E6-027015EB3336}" srcId="{D0DCC964-590C-4D2B-AEB6-D6B1EABD3F10}" destId="{412EE880-13BC-4F8B-A556-E2534C7000DB}" srcOrd="2" destOrd="0" parTransId="{6210339B-BE65-4133-83FA-44CF585D6A01}" sibTransId="{99D3F28F-2763-46A9-B79F-2043CD32AEC3}"/>
    <dgm:cxn modelId="{4711C634-709D-422F-817D-6C6A1B3B393B}" srcId="{D0DCC964-590C-4D2B-AEB6-D6B1EABD3F10}" destId="{0F3A29B2-3989-4C19-A5FB-402893DFC71F}" srcOrd="0" destOrd="0" parTransId="{2FF6DFD4-4E32-4D6F-A4C0-AD4CD83FC178}" sibTransId="{F2008C4D-BAF9-4A01-A180-B1894E0A7CCC}"/>
    <dgm:cxn modelId="{1750F83B-F2CA-4050-8011-2C6EFF224651}" type="presOf" srcId="{28FC28F6-E4E0-4356-8787-2174C336C5D8}" destId="{AE9D9E73-5E4B-4838-9939-C2871D278917}" srcOrd="0" destOrd="1" presId="urn:microsoft.com/office/officeart/2005/8/layout/vList2"/>
    <dgm:cxn modelId="{74666980-F917-481C-827F-0AE7743A8038}" type="presOf" srcId="{0F3A29B2-3989-4C19-A5FB-402893DFC71F}" destId="{AE9D9E73-5E4B-4838-9939-C2871D278917}" srcOrd="0" destOrd="0" presId="urn:microsoft.com/office/officeart/2005/8/layout/vList2"/>
    <dgm:cxn modelId="{2A0894A4-3350-4111-840F-CDDEB2C9A14B}" type="presOf" srcId="{D0DCC964-590C-4D2B-AEB6-D6B1EABD3F10}" destId="{25AF833D-9032-4048-93FC-C4FF1D7782E8}" srcOrd="0" destOrd="0" presId="urn:microsoft.com/office/officeart/2005/8/layout/vList2"/>
    <dgm:cxn modelId="{676C55C4-6D37-4334-87AA-4C167E139614}" srcId="{5A5C1053-F064-4820-A6E4-3EB36A6BEEFC}" destId="{06CCA49D-07C1-49F3-A60A-53C6CE8D7628}" srcOrd="0" destOrd="0" parTransId="{A8C6625F-4C11-4BA5-99B5-84DB4825E4AA}" sibTransId="{E81BBB92-FF10-4ED5-8BEB-5B28D77E2088}"/>
    <dgm:cxn modelId="{F29860EB-CBB3-4968-9096-C694C3938906}" srcId="{D0DCC964-590C-4D2B-AEB6-D6B1EABD3F10}" destId="{28FC28F6-E4E0-4356-8787-2174C336C5D8}" srcOrd="1" destOrd="0" parTransId="{861DF8FB-39E2-49A3-B3FC-5B79C84BE275}" sibTransId="{797E6B42-040F-428E-A67D-9472B9C92699}"/>
    <dgm:cxn modelId="{801065F8-9A30-4C2D-9381-C5988B8C5B6D}" type="presOf" srcId="{412EE880-13BC-4F8B-A556-E2534C7000DB}" destId="{AE9D9E73-5E4B-4838-9939-C2871D278917}" srcOrd="0" destOrd="2" presId="urn:microsoft.com/office/officeart/2005/8/layout/vList2"/>
    <dgm:cxn modelId="{C3039854-A9A1-473C-BEB2-99BCF8B0CFA0}" type="presParOf" srcId="{23AE021D-F0EB-4A3B-B78A-32DFAEC9BF0D}" destId="{93FEAEEC-A02D-4AF9-9AE2-F20D6ED4E8E4}" srcOrd="0" destOrd="0" presId="urn:microsoft.com/office/officeart/2005/8/layout/vList2"/>
    <dgm:cxn modelId="{FC141416-90D2-4250-8AC8-420D0F6C7145}" type="presParOf" srcId="{23AE021D-F0EB-4A3B-B78A-32DFAEC9BF0D}" destId="{F4B14597-8DB3-4BD7-A11F-1D35AE771DAE}" srcOrd="1" destOrd="0" presId="urn:microsoft.com/office/officeart/2005/8/layout/vList2"/>
    <dgm:cxn modelId="{8DAC6F66-2A5C-4160-B137-5FCC05F135A6}" type="presParOf" srcId="{23AE021D-F0EB-4A3B-B78A-32DFAEC9BF0D}" destId="{25AF833D-9032-4048-93FC-C4FF1D7782E8}" srcOrd="2" destOrd="0" presId="urn:microsoft.com/office/officeart/2005/8/layout/vList2"/>
    <dgm:cxn modelId="{DAF896BF-CE9D-419C-945A-B5BBFE719A2B}" type="presParOf" srcId="{23AE021D-F0EB-4A3B-B78A-32DFAEC9BF0D}" destId="{AE9D9E73-5E4B-4838-9939-C2871D278917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3CFDA86-7BFF-44A3-A702-6BF8C7170AF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98E031C-B047-4641-B431-9865A1950E00}">
      <dgm:prSet/>
      <dgm:spPr/>
      <dgm:t>
        <a:bodyPr/>
        <a:lstStyle/>
        <a:p>
          <a:r>
            <a:rPr lang="en-US" baseline="0"/>
            <a:t>Isolation of untested code from development branch</a:t>
          </a:r>
          <a:endParaRPr lang="en-US"/>
        </a:p>
      </dgm:t>
    </dgm:pt>
    <dgm:pt modelId="{9AA39453-0B96-4D5C-A6B2-053441BD5E52}" type="parTrans" cxnId="{07FA3FF9-9769-409C-A1E2-46EA229FA3A7}">
      <dgm:prSet/>
      <dgm:spPr/>
      <dgm:t>
        <a:bodyPr/>
        <a:lstStyle/>
        <a:p>
          <a:endParaRPr lang="en-US"/>
        </a:p>
      </dgm:t>
    </dgm:pt>
    <dgm:pt modelId="{54BAC27D-DEF1-433A-A09A-0687E931D110}" type="sibTrans" cxnId="{07FA3FF9-9769-409C-A1E2-46EA229FA3A7}">
      <dgm:prSet/>
      <dgm:spPr/>
      <dgm:t>
        <a:bodyPr/>
        <a:lstStyle/>
        <a:p>
          <a:endParaRPr lang="en-US"/>
        </a:p>
      </dgm:t>
    </dgm:pt>
    <dgm:pt modelId="{A8DC4F84-64F3-42A6-9815-B6E89DA7FD76}">
      <dgm:prSet/>
      <dgm:spPr/>
      <dgm:t>
        <a:bodyPr/>
        <a:lstStyle/>
        <a:p>
          <a:r>
            <a:rPr lang="en-US" baseline="0"/>
            <a:t>Isolation of development code from test-eligible code</a:t>
          </a:r>
          <a:endParaRPr lang="en-US"/>
        </a:p>
      </dgm:t>
    </dgm:pt>
    <dgm:pt modelId="{CB65E6B9-8F57-454B-96DD-D9F753238912}" type="parTrans" cxnId="{FC4C625A-7580-49D0-BFC1-5A795E86F8D0}">
      <dgm:prSet/>
      <dgm:spPr/>
      <dgm:t>
        <a:bodyPr/>
        <a:lstStyle/>
        <a:p>
          <a:endParaRPr lang="en-US"/>
        </a:p>
      </dgm:t>
    </dgm:pt>
    <dgm:pt modelId="{11F686A5-08A2-4766-8E5F-C9A006A5B89E}" type="sibTrans" cxnId="{FC4C625A-7580-49D0-BFC1-5A795E86F8D0}">
      <dgm:prSet/>
      <dgm:spPr/>
      <dgm:t>
        <a:bodyPr/>
        <a:lstStyle/>
        <a:p>
          <a:endParaRPr lang="en-US"/>
        </a:p>
      </dgm:t>
    </dgm:pt>
    <dgm:pt modelId="{2EABE782-B0ED-4700-8763-BCEA03FD85DE}">
      <dgm:prSet/>
      <dgm:spPr/>
      <dgm:t>
        <a:bodyPr/>
        <a:lstStyle/>
        <a:p>
          <a:r>
            <a:rPr lang="en-US" baseline="0"/>
            <a:t>Isolation of in-test code from production code</a:t>
          </a:r>
          <a:endParaRPr lang="en-US"/>
        </a:p>
      </dgm:t>
    </dgm:pt>
    <dgm:pt modelId="{FB0B70B2-3F07-47A2-967B-529B96699677}" type="parTrans" cxnId="{F94CC6D4-7CFA-43AA-9D83-690F1C2158AC}">
      <dgm:prSet/>
      <dgm:spPr/>
      <dgm:t>
        <a:bodyPr/>
        <a:lstStyle/>
        <a:p>
          <a:endParaRPr lang="en-US"/>
        </a:p>
      </dgm:t>
    </dgm:pt>
    <dgm:pt modelId="{EFDFB283-8406-4FD6-AD16-9F531CDB4DEE}" type="sibTrans" cxnId="{F94CC6D4-7CFA-43AA-9D83-690F1C2158AC}">
      <dgm:prSet/>
      <dgm:spPr/>
      <dgm:t>
        <a:bodyPr/>
        <a:lstStyle/>
        <a:p>
          <a:endParaRPr lang="en-US"/>
        </a:p>
      </dgm:t>
    </dgm:pt>
    <dgm:pt modelId="{12A6F2DC-8578-4F28-AED6-37F4DBF0171B}">
      <dgm:prSet/>
      <dgm:spPr/>
      <dgm:t>
        <a:bodyPr/>
        <a:lstStyle/>
        <a:p>
          <a:r>
            <a:rPr lang="en-US" baseline="0"/>
            <a:t>Support functional and technical testing cycles</a:t>
          </a:r>
          <a:endParaRPr lang="en-US"/>
        </a:p>
      </dgm:t>
    </dgm:pt>
    <dgm:pt modelId="{10AB1E16-E17A-4307-A29E-58B60BBE1BCE}" type="parTrans" cxnId="{4DD1F0F0-CFEC-4302-A186-2B7FBB9DB915}">
      <dgm:prSet/>
      <dgm:spPr/>
      <dgm:t>
        <a:bodyPr/>
        <a:lstStyle/>
        <a:p>
          <a:endParaRPr lang="en-US"/>
        </a:p>
      </dgm:t>
    </dgm:pt>
    <dgm:pt modelId="{6976271F-671E-40B0-98E0-ED630AA64E7D}" type="sibTrans" cxnId="{4DD1F0F0-CFEC-4302-A186-2B7FBB9DB915}">
      <dgm:prSet/>
      <dgm:spPr/>
      <dgm:t>
        <a:bodyPr/>
        <a:lstStyle/>
        <a:p>
          <a:endParaRPr lang="en-US"/>
        </a:p>
      </dgm:t>
    </dgm:pt>
    <dgm:pt modelId="{154550D2-B159-4D09-A474-F304E5BC5E6F}" type="pres">
      <dgm:prSet presAssocID="{53CFDA86-7BFF-44A3-A702-6BF8C7170AF6}" presName="root" presStyleCnt="0">
        <dgm:presLayoutVars>
          <dgm:dir/>
          <dgm:resizeHandles val="exact"/>
        </dgm:presLayoutVars>
      </dgm:prSet>
      <dgm:spPr/>
    </dgm:pt>
    <dgm:pt modelId="{50F4E042-BAFF-4E8D-BA73-216711ED1FAB}" type="pres">
      <dgm:prSet presAssocID="{C98E031C-B047-4641-B431-9865A1950E00}" presName="compNode" presStyleCnt="0"/>
      <dgm:spPr/>
    </dgm:pt>
    <dgm:pt modelId="{88938BFB-3CC3-4668-8506-A0AA2965EBDE}" type="pres">
      <dgm:prSet presAssocID="{C98E031C-B047-4641-B431-9865A1950E00}" presName="bgRect" presStyleLbl="bgShp" presStyleIdx="0" presStyleCnt="4"/>
      <dgm:spPr/>
    </dgm:pt>
    <dgm:pt modelId="{ADDEA79A-E070-4356-BF84-C9902DFC2C57}" type="pres">
      <dgm:prSet presAssocID="{C98E031C-B047-4641-B431-9865A1950E00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ABEFE49A-4A67-4B54-8773-2831090D67E2}" type="pres">
      <dgm:prSet presAssocID="{C98E031C-B047-4641-B431-9865A1950E00}" presName="spaceRect" presStyleCnt="0"/>
      <dgm:spPr/>
    </dgm:pt>
    <dgm:pt modelId="{8CA6A931-F40B-4516-B060-8E0C5B852980}" type="pres">
      <dgm:prSet presAssocID="{C98E031C-B047-4641-B431-9865A1950E00}" presName="parTx" presStyleLbl="revTx" presStyleIdx="0" presStyleCnt="4">
        <dgm:presLayoutVars>
          <dgm:chMax val="0"/>
          <dgm:chPref val="0"/>
        </dgm:presLayoutVars>
      </dgm:prSet>
      <dgm:spPr/>
    </dgm:pt>
    <dgm:pt modelId="{AEF15FA9-8F2F-4E54-B5C0-C342F6A65F4B}" type="pres">
      <dgm:prSet presAssocID="{54BAC27D-DEF1-433A-A09A-0687E931D110}" presName="sibTrans" presStyleCnt="0"/>
      <dgm:spPr/>
    </dgm:pt>
    <dgm:pt modelId="{2A1BE921-3BCB-4950-B436-E3E7ED47DAE5}" type="pres">
      <dgm:prSet presAssocID="{A8DC4F84-64F3-42A6-9815-B6E89DA7FD76}" presName="compNode" presStyleCnt="0"/>
      <dgm:spPr/>
    </dgm:pt>
    <dgm:pt modelId="{A9BA685D-4643-4B4E-88DD-06068294DD6D}" type="pres">
      <dgm:prSet presAssocID="{A8DC4F84-64F3-42A6-9815-B6E89DA7FD76}" presName="bgRect" presStyleLbl="bgShp" presStyleIdx="1" presStyleCnt="4"/>
      <dgm:spPr/>
    </dgm:pt>
    <dgm:pt modelId="{E0A33836-C0BD-4DCB-BA94-C006242F5F8E}" type="pres">
      <dgm:prSet presAssocID="{A8DC4F84-64F3-42A6-9815-B6E89DA7FD76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g under Magnifying Glass"/>
        </a:ext>
      </dgm:extLst>
    </dgm:pt>
    <dgm:pt modelId="{1A2CDEA1-0981-486E-8362-D1E10B1B524D}" type="pres">
      <dgm:prSet presAssocID="{A8DC4F84-64F3-42A6-9815-B6E89DA7FD76}" presName="spaceRect" presStyleCnt="0"/>
      <dgm:spPr/>
    </dgm:pt>
    <dgm:pt modelId="{06ECE7D1-6161-4A00-9B65-5A0B8C58F8D0}" type="pres">
      <dgm:prSet presAssocID="{A8DC4F84-64F3-42A6-9815-B6E89DA7FD76}" presName="parTx" presStyleLbl="revTx" presStyleIdx="1" presStyleCnt="4">
        <dgm:presLayoutVars>
          <dgm:chMax val="0"/>
          <dgm:chPref val="0"/>
        </dgm:presLayoutVars>
      </dgm:prSet>
      <dgm:spPr/>
    </dgm:pt>
    <dgm:pt modelId="{ED2E5772-B3A5-4023-BAFE-DAF063C02B5D}" type="pres">
      <dgm:prSet presAssocID="{11F686A5-08A2-4766-8E5F-C9A006A5B89E}" presName="sibTrans" presStyleCnt="0"/>
      <dgm:spPr/>
    </dgm:pt>
    <dgm:pt modelId="{D75708E6-B093-43BC-9FE5-2D6A7D794476}" type="pres">
      <dgm:prSet presAssocID="{2EABE782-B0ED-4700-8763-BCEA03FD85DE}" presName="compNode" presStyleCnt="0"/>
      <dgm:spPr/>
    </dgm:pt>
    <dgm:pt modelId="{516BADFF-32B2-4427-9202-9C22E7916031}" type="pres">
      <dgm:prSet presAssocID="{2EABE782-B0ED-4700-8763-BCEA03FD85DE}" presName="bgRect" presStyleLbl="bgShp" presStyleIdx="2" presStyleCnt="4"/>
      <dgm:spPr/>
    </dgm:pt>
    <dgm:pt modelId="{3387F199-80B2-47F2-93FC-DBB18737C9B0}" type="pres">
      <dgm:prSet presAssocID="{2EABE782-B0ED-4700-8763-BCEA03FD85DE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grammer"/>
        </a:ext>
      </dgm:extLst>
    </dgm:pt>
    <dgm:pt modelId="{BF073DE1-FC4B-4FBF-8BD6-8D14209D2186}" type="pres">
      <dgm:prSet presAssocID="{2EABE782-B0ED-4700-8763-BCEA03FD85DE}" presName="spaceRect" presStyleCnt="0"/>
      <dgm:spPr/>
    </dgm:pt>
    <dgm:pt modelId="{42535524-B9BD-4815-985A-BBF6C97DE68E}" type="pres">
      <dgm:prSet presAssocID="{2EABE782-B0ED-4700-8763-BCEA03FD85DE}" presName="parTx" presStyleLbl="revTx" presStyleIdx="2" presStyleCnt="4">
        <dgm:presLayoutVars>
          <dgm:chMax val="0"/>
          <dgm:chPref val="0"/>
        </dgm:presLayoutVars>
      </dgm:prSet>
      <dgm:spPr/>
    </dgm:pt>
    <dgm:pt modelId="{3D3D6527-5FA9-400D-A2F1-CEC005ECFF2D}" type="pres">
      <dgm:prSet presAssocID="{EFDFB283-8406-4FD6-AD16-9F531CDB4DEE}" presName="sibTrans" presStyleCnt="0"/>
      <dgm:spPr/>
    </dgm:pt>
    <dgm:pt modelId="{5CBDCF3D-68F3-4B9E-84F9-A7EC4F9BD175}" type="pres">
      <dgm:prSet presAssocID="{12A6F2DC-8578-4F28-AED6-37F4DBF0171B}" presName="compNode" presStyleCnt="0"/>
      <dgm:spPr/>
    </dgm:pt>
    <dgm:pt modelId="{7E1B3D9D-AA11-4E3B-9425-8C6A059404C3}" type="pres">
      <dgm:prSet presAssocID="{12A6F2DC-8578-4F28-AED6-37F4DBF0171B}" presName="bgRect" presStyleLbl="bgShp" presStyleIdx="3" presStyleCnt="4"/>
      <dgm:spPr/>
    </dgm:pt>
    <dgm:pt modelId="{E94A1406-A6D0-4B70-88A1-8B73FED75DFF}" type="pres">
      <dgm:prSet presAssocID="{12A6F2DC-8578-4F28-AED6-37F4DBF0171B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5657F556-BCF6-4338-97DA-535A7D001379}" type="pres">
      <dgm:prSet presAssocID="{12A6F2DC-8578-4F28-AED6-37F4DBF0171B}" presName="spaceRect" presStyleCnt="0"/>
      <dgm:spPr/>
    </dgm:pt>
    <dgm:pt modelId="{B9E8DDD1-D2BD-4076-9D07-86837CA48D7B}" type="pres">
      <dgm:prSet presAssocID="{12A6F2DC-8578-4F28-AED6-37F4DBF0171B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150E7D5E-04CE-4237-BBAD-256C6DF297C9}" type="presOf" srcId="{53CFDA86-7BFF-44A3-A702-6BF8C7170AF6}" destId="{154550D2-B159-4D09-A474-F304E5BC5E6F}" srcOrd="0" destOrd="0" presId="urn:microsoft.com/office/officeart/2018/2/layout/IconVerticalSolidList"/>
    <dgm:cxn modelId="{D5FFC563-B4EE-4B99-A89F-77A26E4F791F}" type="presOf" srcId="{C98E031C-B047-4641-B431-9865A1950E00}" destId="{8CA6A931-F40B-4516-B060-8E0C5B852980}" srcOrd="0" destOrd="0" presId="urn:microsoft.com/office/officeart/2018/2/layout/IconVerticalSolidList"/>
    <dgm:cxn modelId="{E265764F-9735-4697-A18E-BF0FEE91AFEB}" type="presOf" srcId="{2EABE782-B0ED-4700-8763-BCEA03FD85DE}" destId="{42535524-B9BD-4815-985A-BBF6C97DE68E}" srcOrd="0" destOrd="0" presId="urn:microsoft.com/office/officeart/2018/2/layout/IconVerticalSolidList"/>
    <dgm:cxn modelId="{FC4C625A-7580-49D0-BFC1-5A795E86F8D0}" srcId="{53CFDA86-7BFF-44A3-A702-6BF8C7170AF6}" destId="{A8DC4F84-64F3-42A6-9815-B6E89DA7FD76}" srcOrd="1" destOrd="0" parTransId="{CB65E6B9-8F57-454B-96DD-D9F753238912}" sibTransId="{11F686A5-08A2-4766-8E5F-C9A006A5B89E}"/>
    <dgm:cxn modelId="{0EAD04A6-F84D-4419-BF6B-E5BCEEC81B8A}" type="presOf" srcId="{12A6F2DC-8578-4F28-AED6-37F4DBF0171B}" destId="{B9E8DDD1-D2BD-4076-9D07-86837CA48D7B}" srcOrd="0" destOrd="0" presId="urn:microsoft.com/office/officeart/2018/2/layout/IconVerticalSolidList"/>
    <dgm:cxn modelId="{F94CC6D4-7CFA-43AA-9D83-690F1C2158AC}" srcId="{53CFDA86-7BFF-44A3-A702-6BF8C7170AF6}" destId="{2EABE782-B0ED-4700-8763-BCEA03FD85DE}" srcOrd="2" destOrd="0" parTransId="{FB0B70B2-3F07-47A2-967B-529B96699677}" sibTransId="{EFDFB283-8406-4FD6-AD16-9F531CDB4DEE}"/>
    <dgm:cxn modelId="{3AC937EA-03D9-429A-86AC-B138EABCFDDD}" type="presOf" srcId="{A8DC4F84-64F3-42A6-9815-B6E89DA7FD76}" destId="{06ECE7D1-6161-4A00-9B65-5A0B8C58F8D0}" srcOrd="0" destOrd="0" presId="urn:microsoft.com/office/officeart/2018/2/layout/IconVerticalSolidList"/>
    <dgm:cxn modelId="{4DD1F0F0-CFEC-4302-A186-2B7FBB9DB915}" srcId="{53CFDA86-7BFF-44A3-A702-6BF8C7170AF6}" destId="{12A6F2DC-8578-4F28-AED6-37F4DBF0171B}" srcOrd="3" destOrd="0" parTransId="{10AB1E16-E17A-4307-A29E-58B60BBE1BCE}" sibTransId="{6976271F-671E-40B0-98E0-ED630AA64E7D}"/>
    <dgm:cxn modelId="{07FA3FF9-9769-409C-A1E2-46EA229FA3A7}" srcId="{53CFDA86-7BFF-44A3-A702-6BF8C7170AF6}" destId="{C98E031C-B047-4641-B431-9865A1950E00}" srcOrd="0" destOrd="0" parTransId="{9AA39453-0B96-4D5C-A6B2-053441BD5E52}" sibTransId="{54BAC27D-DEF1-433A-A09A-0687E931D110}"/>
    <dgm:cxn modelId="{9F30A518-04D6-46FC-94F1-D3A1EC4EB26C}" type="presParOf" srcId="{154550D2-B159-4D09-A474-F304E5BC5E6F}" destId="{50F4E042-BAFF-4E8D-BA73-216711ED1FAB}" srcOrd="0" destOrd="0" presId="urn:microsoft.com/office/officeart/2018/2/layout/IconVerticalSolidList"/>
    <dgm:cxn modelId="{4867FCC4-0AF3-498E-836C-52475B8577F8}" type="presParOf" srcId="{50F4E042-BAFF-4E8D-BA73-216711ED1FAB}" destId="{88938BFB-3CC3-4668-8506-A0AA2965EBDE}" srcOrd="0" destOrd="0" presId="urn:microsoft.com/office/officeart/2018/2/layout/IconVerticalSolidList"/>
    <dgm:cxn modelId="{DC24BF73-5BE9-4833-8E87-5B8EC51E74B1}" type="presParOf" srcId="{50F4E042-BAFF-4E8D-BA73-216711ED1FAB}" destId="{ADDEA79A-E070-4356-BF84-C9902DFC2C57}" srcOrd="1" destOrd="0" presId="urn:microsoft.com/office/officeart/2018/2/layout/IconVerticalSolidList"/>
    <dgm:cxn modelId="{07701676-4CCD-418E-B6DC-5DFC2796589E}" type="presParOf" srcId="{50F4E042-BAFF-4E8D-BA73-216711ED1FAB}" destId="{ABEFE49A-4A67-4B54-8773-2831090D67E2}" srcOrd="2" destOrd="0" presId="urn:microsoft.com/office/officeart/2018/2/layout/IconVerticalSolidList"/>
    <dgm:cxn modelId="{810B11F2-2108-4717-A53B-AAAC6FDEEC62}" type="presParOf" srcId="{50F4E042-BAFF-4E8D-BA73-216711ED1FAB}" destId="{8CA6A931-F40B-4516-B060-8E0C5B852980}" srcOrd="3" destOrd="0" presId="urn:microsoft.com/office/officeart/2018/2/layout/IconVerticalSolidList"/>
    <dgm:cxn modelId="{75603DB6-3A8B-4D3E-BFC1-B8FA900CFB91}" type="presParOf" srcId="{154550D2-B159-4D09-A474-F304E5BC5E6F}" destId="{AEF15FA9-8F2F-4E54-B5C0-C342F6A65F4B}" srcOrd="1" destOrd="0" presId="urn:microsoft.com/office/officeart/2018/2/layout/IconVerticalSolidList"/>
    <dgm:cxn modelId="{248EE5D4-581D-4A66-8FDC-9614834684A1}" type="presParOf" srcId="{154550D2-B159-4D09-A474-F304E5BC5E6F}" destId="{2A1BE921-3BCB-4950-B436-E3E7ED47DAE5}" srcOrd="2" destOrd="0" presId="urn:microsoft.com/office/officeart/2018/2/layout/IconVerticalSolidList"/>
    <dgm:cxn modelId="{6DAFF073-C3F7-4DCE-8605-C000CF16CEFF}" type="presParOf" srcId="{2A1BE921-3BCB-4950-B436-E3E7ED47DAE5}" destId="{A9BA685D-4643-4B4E-88DD-06068294DD6D}" srcOrd="0" destOrd="0" presId="urn:microsoft.com/office/officeart/2018/2/layout/IconVerticalSolidList"/>
    <dgm:cxn modelId="{FD0D3983-9BB5-4603-A308-39B5282D4548}" type="presParOf" srcId="{2A1BE921-3BCB-4950-B436-E3E7ED47DAE5}" destId="{E0A33836-C0BD-4DCB-BA94-C006242F5F8E}" srcOrd="1" destOrd="0" presId="urn:microsoft.com/office/officeart/2018/2/layout/IconVerticalSolidList"/>
    <dgm:cxn modelId="{D8298F93-38B7-4EE1-AD56-FBE397544387}" type="presParOf" srcId="{2A1BE921-3BCB-4950-B436-E3E7ED47DAE5}" destId="{1A2CDEA1-0981-486E-8362-D1E10B1B524D}" srcOrd="2" destOrd="0" presId="urn:microsoft.com/office/officeart/2018/2/layout/IconVerticalSolidList"/>
    <dgm:cxn modelId="{39ED5155-593E-4C9A-B745-B87C042BA5C5}" type="presParOf" srcId="{2A1BE921-3BCB-4950-B436-E3E7ED47DAE5}" destId="{06ECE7D1-6161-4A00-9B65-5A0B8C58F8D0}" srcOrd="3" destOrd="0" presId="urn:microsoft.com/office/officeart/2018/2/layout/IconVerticalSolidList"/>
    <dgm:cxn modelId="{1885D272-7280-4114-865F-15B0433B7A89}" type="presParOf" srcId="{154550D2-B159-4D09-A474-F304E5BC5E6F}" destId="{ED2E5772-B3A5-4023-BAFE-DAF063C02B5D}" srcOrd="3" destOrd="0" presId="urn:microsoft.com/office/officeart/2018/2/layout/IconVerticalSolidList"/>
    <dgm:cxn modelId="{6338CC1F-7A4F-4CE8-B51F-89D8ADBF0122}" type="presParOf" srcId="{154550D2-B159-4D09-A474-F304E5BC5E6F}" destId="{D75708E6-B093-43BC-9FE5-2D6A7D794476}" srcOrd="4" destOrd="0" presId="urn:microsoft.com/office/officeart/2018/2/layout/IconVerticalSolidList"/>
    <dgm:cxn modelId="{0C6FD909-4DB1-41D6-A7A0-3D2B70568869}" type="presParOf" srcId="{D75708E6-B093-43BC-9FE5-2D6A7D794476}" destId="{516BADFF-32B2-4427-9202-9C22E7916031}" srcOrd="0" destOrd="0" presId="urn:microsoft.com/office/officeart/2018/2/layout/IconVerticalSolidList"/>
    <dgm:cxn modelId="{162FB915-D155-46EE-90F3-47555AC100C4}" type="presParOf" srcId="{D75708E6-B093-43BC-9FE5-2D6A7D794476}" destId="{3387F199-80B2-47F2-93FC-DBB18737C9B0}" srcOrd="1" destOrd="0" presId="urn:microsoft.com/office/officeart/2018/2/layout/IconVerticalSolidList"/>
    <dgm:cxn modelId="{D36FBA92-9FF6-4B36-9999-3D9098022368}" type="presParOf" srcId="{D75708E6-B093-43BC-9FE5-2D6A7D794476}" destId="{BF073DE1-FC4B-4FBF-8BD6-8D14209D2186}" srcOrd="2" destOrd="0" presId="urn:microsoft.com/office/officeart/2018/2/layout/IconVerticalSolidList"/>
    <dgm:cxn modelId="{4B53DAE9-08B3-49E7-AE9D-3D2A384BBE54}" type="presParOf" srcId="{D75708E6-B093-43BC-9FE5-2D6A7D794476}" destId="{42535524-B9BD-4815-985A-BBF6C97DE68E}" srcOrd="3" destOrd="0" presId="urn:microsoft.com/office/officeart/2018/2/layout/IconVerticalSolidList"/>
    <dgm:cxn modelId="{7E877D13-85C6-4F79-8993-794526A1E726}" type="presParOf" srcId="{154550D2-B159-4D09-A474-F304E5BC5E6F}" destId="{3D3D6527-5FA9-400D-A2F1-CEC005ECFF2D}" srcOrd="5" destOrd="0" presId="urn:microsoft.com/office/officeart/2018/2/layout/IconVerticalSolidList"/>
    <dgm:cxn modelId="{02CF4132-87E1-40EB-9F77-84D77AC2DDAA}" type="presParOf" srcId="{154550D2-B159-4D09-A474-F304E5BC5E6F}" destId="{5CBDCF3D-68F3-4B9E-84F9-A7EC4F9BD175}" srcOrd="6" destOrd="0" presId="urn:microsoft.com/office/officeart/2018/2/layout/IconVerticalSolidList"/>
    <dgm:cxn modelId="{52F99B53-1E11-4954-A209-1F71C5B46E11}" type="presParOf" srcId="{5CBDCF3D-68F3-4B9E-84F9-A7EC4F9BD175}" destId="{7E1B3D9D-AA11-4E3B-9425-8C6A059404C3}" srcOrd="0" destOrd="0" presId="urn:microsoft.com/office/officeart/2018/2/layout/IconVerticalSolidList"/>
    <dgm:cxn modelId="{DD5AE6E9-1B68-4853-AE79-CC718C6CFC4D}" type="presParOf" srcId="{5CBDCF3D-68F3-4B9E-84F9-A7EC4F9BD175}" destId="{E94A1406-A6D0-4B70-88A1-8B73FED75DFF}" srcOrd="1" destOrd="0" presId="urn:microsoft.com/office/officeart/2018/2/layout/IconVerticalSolidList"/>
    <dgm:cxn modelId="{85794E9C-4ABB-4407-8EF3-1D1968DDDFDD}" type="presParOf" srcId="{5CBDCF3D-68F3-4B9E-84F9-A7EC4F9BD175}" destId="{5657F556-BCF6-4338-97DA-535A7D001379}" srcOrd="2" destOrd="0" presId="urn:microsoft.com/office/officeart/2018/2/layout/IconVerticalSolidList"/>
    <dgm:cxn modelId="{6C16DAB8-D1E3-41A3-846C-20BE1EF3BB64}" type="presParOf" srcId="{5CBDCF3D-68F3-4B9E-84F9-A7EC4F9BD175}" destId="{B9E8DDD1-D2BD-4076-9D07-86837CA48D7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C89F13F-DD60-4A65-A4DB-EA17428909AC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B255770-695B-4379-8BE7-699702B24E50}">
      <dgm:prSet/>
      <dgm:spPr/>
      <dgm:t>
        <a:bodyPr/>
        <a:lstStyle/>
        <a:p>
          <a:r>
            <a:rPr lang="en-US" baseline="0"/>
            <a:t>Workspace can only be mapped to a single directory</a:t>
          </a:r>
          <a:endParaRPr lang="en-US"/>
        </a:p>
      </dgm:t>
    </dgm:pt>
    <dgm:pt modelId="{FCE99EDD-B6F4-44D1-99AF-BB7C4DB0D414}" type="parTrans" cxnId="{371E1E31-BE12-4F03-AB9C-A778D3E18487}">
      <dgm:prSet/>
      <dgm:spPr/>
      <dgm:t>
        <a:bodyPr/>
        <a:lstStyle/>
        <a:p>
          <a:endParaRPr lang="en-US"/>
        </a:p>
      </dgm:t>
    </dgm:pt>
    <dgm:pt modelId="{5798F1BE-AF23-47E0-BC9E-AE807350B1D8}" type="sibTrans" cxnId="{371E1E31-BE12-4F03-AB9C-A778D3E18487}">
      <dgm:prSet/>
      <dgm:spPr/>
      <dgm:t>
        <a:bodyPr/>
        <a:lstStyle/>
        <a:p>
          <a:endParaRPr lang="en-US"/>
        </a:p>
      </dgm:t>
    </dgm:pt>
    <dgm:pt modelId="{5B6CFF44-F296-4D64-B8EF-3F84B43A481D}">
      <dgm:prSet/>
      <dgm:spPr/>
      <dgm:t>
        <a:bodyPr/>
        <a:lstStyle/>
        <a:p>
          <a:r>
            <a:rPr lang="en-US" baseline="0"/>
            <a:t>One folder must contain both the Solution files and the X++ metadata</a:t>
          </a:r>
          <a:endParaRPr lang="en-US"/>
        </a:p>
      </dgm:t>
    </dgm:pt>
    <dgm:pt modelId="{2946F59F-1B2E-4E69-A397-4F9D62139077}" type="parTrans" cxnId="{C1D90501-847B-4ECD-8B1A-1610164DCDB1}">
      <dgm:prSet/>
      <dgm:spPr/>
      <dgm:t>
        <a:bodyPr/>
        <a:lstStyle/>
        <a:p>
          <a:endParaRPr lang="en-US"/>
        </a:p>
      </dgm:t>
    </dgm:pt>
    <dgm:pt modelId="{649FEBF6-EB20-44C4-B885-B7C092421DD3}" type="sibTrans" cxnId="{C1D90501-847B-4ECD-8B1A-1610164DCDB1}">
      <dgm:prSet/>
      <dgm:spPr/>
      <dgm:t>
        <a:bodyPr/>
        <a:lstStyle/>
        <a:p>
          <a:endParaRPr lang="en-US"/>
        </a:p>
      </dgm:t>
    </dgm:pt>
    <dgm:pt modelId="{95D86BA9-11F9-47AD-81AE-4FE1F035036D}">
      <dgm:prSet/>
      <dgm:spPr/>
      <dgm:t>
        <a:bodyPr/>
        <a:lstStyle/>
        <a:p>
          <a:r>
            <a:rPr lang="en-US" baseline="0"/>
            <a:t>How do we work with X++ projects that span multiple directories?</a:t>
          </a:r>
          <a:endParaRPr lang="en-US"/>
        </a:p>
      </dgm:t>
    </dgm:pt>
    <dgm:pt modelId="{8C3A8335-1DD3-4F56-BF4A-8642163342F3}" type="parTrans" cxnId="{2D717210-83D1-44CB-A851-17324C8D1290}">
      <dgm:prSet/>
      <dgm:spPr/>
      <dgm:t>
        <a:bodyPr/>
        <a:lstStyle/>
        <a:p>
          <a:endParaRPr lang="en-US"/>
        </a:p>
      </dgm:t>
    </dgm:pt>
    <dgm:pt modelId="{E7B3AF2A-F30D-408C-A743-C0A53FF03DA4}" type="sibTrans" cxnId="{2D717210-83D1-44CB-A851-17324C8D1290}">
      <dgm:prSet/>
      <dgm:spPr/>
      <dgm:t>
        <a:bodyPr/>
        <a:lstStyle/>
        <a:p>
          <a:endParaRPr lang="en-US"/>
        </a:p>
      </dgm:t>
    </dgm:pt>
    <dgm:pt modelId="{ECADCF97-0567-4B05-929D-62B758E88C2C}">
      <dgm:prSet/>
      <dgm:spPr/>
      <dgm:t>
        <a:bodyPr/>
        <a:lstStyle/>
        <a:p>
          <a:r>
            <a:rPr lang="en-US" baseline="0"/>
            <a:t>Symbolic Links</a:t>
          </a:r>
          <a:endParaRPr lang="en-US"/>
        </a:p>
      </dgm:t>
    </dgm:pt>
    <dgm:pt modelId="{D7DB09A0-CFB2-49A1-B9BB-764B89485664}" type="parTrans" cxnId="{0A2E9D2D-B222-4477-8BA2-22A101C30718}">
      <dgm:prSet/>
      <dgm:spPr/>
      <dgm:t>
        <a:bodyPr/>
        <a:lstStyle/>
        <a:p>
          <a:endParaRPr lang="en-US"/>
        </a:p>
      </dgm:t>
    </dgm:pt>
    <dgm:pt modelId="{62113537-9367-4DB1-A70C-99EF82A49536}" type="sibTrans" cxnId="{0A2E9D2D-B222-4477-8BA2-22A101C30718}">
      <dgm:prSet/>
      <dgm:spPr/>
      <dgm:t>
        <a:bodyPr/>
        <a:lstStyle/>
        <a:p>
          <a:endParaRPr lang="en-US"/>
        </a:p>
      </dgm:t>
    </dgm:pt>
    <dgm:pt modelId="{748398C6-B480-4A46-AE9F-357146B3F91E}" type="pres">
      <dgm:prSet presAssocID="{EC89F13F-DD60-4A65-A4DB-EA17428909AC}" presName="root" presStyleCnt="0">
        <dgm:presLayoutVars>
          <dgm:dir/>
          <dgm:resizeHandles val="exact"/>
        </dgm:presLayoutVars>
      </dgm:prSet>
      <dgm:spPr/>
    </dgm:pt>
    <dgm:pt modelId="{042C6592-124A-460A-A681-B1F5E84710DC}" type="pres">
      <dgm:prSet presAssocID="{CB255770-695B-4379-8BE7-699702B24E50}" presName="compNode" presStyleCnt="0"/>
      <dgm:spPr/>
    </dgm:pt>
    <dgm:pt modelId="{F38D77C0-9AF1-4F0C-9528-F067D58A1083}" type="pres">
      <dgm:prSet presAssocID="{CB255770-695B-4379-8BE7-699702B24E50}" presName="bgRect" presStyleLbl="bgShp" presStyleIdx="0" presStyleCnt="2"/>
      <dgm:spPr/>
    </dgm:pt>
    <dgm:pt modelId="{A42AAE3D-8E51-4F3A-8204-2E37F61E4ED7}" type="pres">
      <dgm:prSet presAssocID="{CB255770-695B-4379-8BE7-699702B24E50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pen Folder"/>
        </a:ext>
      </dgm:extLst>
    </dgm:pt>
    <dgm:pt modelId="{C58754E5-6CDB-446D-BE03-2D517D8F3F97}" type="pres">
      <dgm:prSet presAssocID="{CB255770-695B-4379-8BE7-699702B24E50}" presName="spaceRect" presStyleCnt="0"/>
      <dgm:spPr/>
    </dgm:pt>
    <dgm:pt modelId="{DC70A3C1-D095-4A0B-9F83-39BFBEB27F4D}" type="pres">
      <dgm:prSet presAssocID="{CB255770-695B-4379-8BE7-699702B24E50}" presName="parTx" presStyleLbl="revTx" presStyleIdx="0" presStyleCnt="4">
        <dgm:presLayoutVars>
          <dgm:chMax val="0"/>
          <dgm:chPref val="0"/>
        </dgm:presLayoutVars>
      </dgm:prSet>
      <dgm:spPr/>
    </dgm:pt>
    <dgm:pt modelId="{9D11C669-2065-4F65-9427-FA4564FF0C8C}" type="pres">
      <dgm:prSet presAssocID="{CB255770-695B-4379-8BE7-699702B24E50}" presName="desTx" presStyleLbl="revTx" presStyleIdx="1" presStyleCnt="4">
        <dgm:presLayoutVars/>
      </dgm:prSet>
      <dgm:spPr/>
    </dgm:pt>
    <dgm:pt modelId="{7943DFB9-3BB8-4B3C-8D98-7F5806CC60BF}" type="pres">
      <dgm:prSet presAssocID="{5798F1BE-AF23-47E0-BC9E-AE807350B1D8}" presName="sibTrans" presStyleCnt="0"/>
      <dgm:spPr/>
    </dgm:pt>
    <dgm:pt modelId="{0C429A63-FDEB-4601-9496-FFB9351FCA1F}" type="pres">
      <dgm:prSet presAssocID="{95D86BA9-11F9-47AD-81AE-4FE1F035036D}" presName="compNode" presStyleCnt="0"/>
      <dgm:spPr/>
    </dgm:pt>
    <dgm:pt modelId="{1972E675-1C3E-4DD8-B4FC-B0103BAA257F}" type="pres">
      <dgm:prSet presAssocID="{95D86BA9-11F9-47AD-81AE-4FE1F035036D}" presName="bgRect" presStyleLbl="bgShp" presStyleIdx="1" presStyleCnt="2"/>
      <dgm:spPr/>
    </dgm:pt>
    <dgm:pt modelId="{F82C82DC-85B0-44FB-BE7F-61F6A9CC0D6F}" type="pres">
      <dgm:prSet presAssocID="{95D86BA9-11F9-47AD-81AE-4FE1F035036D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729DD5F4-898D-4404-8B05-D5EAE7C48D61}" type="pres">
      <dgm:prSet presAssocID="{95D86BA9-11F9-47AD-81AE-4FE1F035036D}" presName="spaceRect" presStyleCnt="0"/>
      <dgm:spPr/>
    </dgm:pt>
    <dgm:pt modelId="{8CF862F1-5272-4AEA-BF89-9F9B712570D1}" type="pres">
      <dgm:prSet presAssocID="{95D86BA9-11F9-47AD-81AE-4FE1F035036D}" presName="parTx" presStyleLbl="revTx" presStyleIdx="2" presStyleCnt="4">
        <dgm:presLayoutVars>
          <dgm:chMax val="0"/>
          <dgm:chPref val="0"/>
        </dgm:presLayoutVars>
      </dgm:prSet>
      <dgm:spPr/>
    </dgm:pt>
    <dgm:pt modelId="{076BF8E2-97AE-4A78-892A-D6991F77C99E}" type="pres">
      <dgm:prSet presAssocID="{95D86BA9-11F9-47AD-81AE-4FE1F035036D}" presName="desTx" presStyleLbl="revTx" presStyleIdx="3" presStyleCnt="4">
        <dgm:presLayoutVars/>
      </dgm:prSet>
      <dgm:spPr/>
    </dgm:pt>
  </dgm:ptLst>
  <dgm:cxnLst>
    <dgm:cxn modelId="{C1D90501-847B-4ECD-8B1A-1610164DCDB1}" srcId="{CB255770-695B-4379-8BE7-699702B24E50}" destId="{5B6CFF44-F296-4D64-B8EF-3F84B43A481D}" srcOrd="0" destOrd="0" parTransId="{2946F59F-1B2E-4E69-A397-4F9D62139077}" sibTransId="{649FEBF6-EB20-44C4-B885-B7C092421DD3}"/>
    <dgm:cxn modelId="{2D717210-83D1-44CB-A851-17324C8D1290}" srcId="{EC89F13F-DD60-4A65-A4DB-EA17428909AC}" destId="{95D86BA9-11F9-47AD-81AE-4FE1F035036D}" srcOrd="1" destOrd="0" parTransId="{8C3A8335-1DD3-4F56-BF4A-8642163342F3}" sibTransId="{E7B3AF2A-F30D-408C-A743-C0A53FF03DA4}"/>
    <dgm:cxn modelId="{DA4D1A23-B2CC-4844-B848-BF40365274A2}" type="presOf" srcId="{CB255770-695B-4379-8BE7-699702B24E50}" destId="{DC70A3C1-D095-4A0B-9F83-39BFBEB27F4D}" srcOrd="0" destOrd="0" presId="urn:microsoft.com/office/officeart/2018/2/layout/IconVerticalSolidList"/>
    <dgm:cxn modelId="{0A2E9D2D-B222-4477-8BA2-22A101C30718}" srcId="{95D86BA9-11F9-47AD-81AE-4FE1F035036D}" destId="{ECADCF97-0567-4B05-929D-62B758E88C2C}" srcOrd="0" destOrd="0" parTransId="{D7DB09A0-CFB2-49A1-B9BB-764B89485664}" sibTransId="{62113537-9367-4DB1-A70C-99EF82A49536}"/>
    <dgm:cxn modelId="{371E1E31-BE12-4F03-AB9C-A778D3E18487}" srcId="{EC89F13F-DD60-4A65-A4DB-EA17428909AC}" destId="{CB255770-695B-4379-8BE7-699702B24E50}" srcOrd="0" destOrd="0" parTransId="{FCE99EDD-B6F4-44D1-99AF-BB7C4DB0D414}" sibTransId="{5798F1BE-AF23-47E0-BC9E-AE807350B1D8}"/>
    <dgm:cxn modelId="{F8FD0D73-4242-4912-BE13-B56B7F2A85A5}" type="presOf" srcId="{ECADCF97-0567-4B05-929D-62B758E88C2C}" destId="{076BF8E2-97AE-4A78-892A-D6991F77C99E}" srcOrd="0" destOrd="0" presId="urn:microsoft.com/office/officeart/2018/2/layout/IconVerticalSolidList"/>
    <dgm:cxn modelId="{ED5D6696-7CFE-476C-982E-93AEA5728E83}" type="presOf" srcId="{5B6CFF44-F296-4D64-B8EF-3F84B43A481D}" destId="{9D11C669-2065-4F65-9427-FA4564FF0C8C}" srcOrd="0" destOrd="0" presId="urn:microsoft.com/office/officeart/2018/2/layout/IconVerticalSolidList"/>
    <dgm:cxn modelId="{0EFEDEE0-1225-472A-8F31-CDBD06AFD231}" type="presOf" srcId="{95D86BA9-11F9-47AD-81AE-4FE1F035036D}" destId="{8CF862F1-5272-4AEA-BF89-9F9B712570D1}" srcOrd="0" destOrd="0" presId="urn:microsoft.com/office/officeart/2018/2/layout/IconVerticalSolidList"/>
    <dgm:cxn modelId="{7253FDF5-99BB-4AF7-86D3-2DE9317B334B}" type="presOf" srcId="{EC89F13F-DD60-4A65-A4DB-EA17428909AC}" destId="{748398C6-B480-4A46-AE9F-357146B3F91E}" srcOrd="0" destOrd="0" presId="urn:microsoft.com/office/officeart/2018/2/layout/IconVerticalSolidList"/>
    <dgm:cxn modelId="{986108CB-B94C-4A07-8C81-312F2E81B326}" type="presParOf" srcId="{748398C6-B480-4A46-AE9F-357146B3F91E}" destId="{042C6592-124A-460A-A681-B1F5E84710DC}" srcOrd="0" destOrd="0" presId="urn:microsoft.com/office/officeart/2018/2/layout/IconVerticalSolidList"/>
    <dgm:cxn modelId="{38B2476A-4B63-4305-B7F7-325CECB44915}" type="presParOf" srcId="{042C6592-124A-460A-A681-B1F5E84710DC}" destId="{F38D77C0-9AF1-4F0C-9528-F067D58A1083}" srcOrd="0" destOrd="0" presId="urn:microsoft.com/office/officeart/2018/2/layout/IconVerticalSolidList"/>
    <dgm:cxn modelId="{DEAB7581-1E4D-4119-A182-17D9AC1FB080}" type="presParOf" srcId="{042C6592-124A-460A-A681-B1F5E84710DC}" destId="{A42AAE3D-8E51-4F3A-8204-2E37F61E4ED7}" srcOrd="1" destOrd="0" presId="urn:microsoft.com/office/officeart/2018/2/layout/IconVerticalSolidList"/>
    <dgm:cxn modelId="{006F9177-FCFC-43E3-8CA9-120433BEE6B1}" type="presParOf" srcId="{042C6592-124A-460A-A681-B1F5E84710DC}" destId="{C58754E5-6CDB-446D-BE03-2D517D8F3F97}" srcOrd="2" destOrd="0" presId="urn:microsoft.com/office/officeart/2018/2/layout/IconVerticalSolidList"/>
    <dgm:cxn modelId="{76799F0B-D6D7-4641-B6E8-98885437D35C}" type="presParOf" srcId="{042C6592-124A-460A-A681-B1F5E84710DC}" destId="{DC70A3C1-D095-4A0B-9F83-39BFBEB27F4D}" srcOrd="3" destOrd="0" presId="urn:microsoft.com/office/officeart/2018/2/layout/IconVerticalSolidList"/>
    <dgm:cxn modelId="{B20E6DD9-86C8-433C-B1D7-072AE7CAD42B}" type="presParOf" srcId="{042C6592-124A-460A-A681-B1F5E84710DC}" destId="{9D11C669-2065-4F65-9427-FA4564FF0C8C}" srcOrd="4" destOrd="0" presId="urn:microsoft.com/office/officeart/2018/2/layout/IconVerticalSolidList"/>
    <dgm:cxn modelId="{C1FD8672-8A57-46D0-848D-56368DBBBD88}" type="presParOf" srcId="{748398C6-B480-4A46-AE9F-357146B3F91E}" destId="{7943DFB9-3BB8-4B3C-8D98-7F5806CC60BF}" srcOrd="1" destOrd="0" presId="urn:microsoft.com/office/officeart/2018/2/layout/IconVerticalSolidList"/>
    <dgm:cxn modelId="{8CA6F476-3934-446E-B0DB-F718B74FCB1A}" type="presParOf" srcId="{748398C6-B480-4A46-AE9F-357146B3F91E}" destId="{0C429A63-FDEB-4601-9496-FFB9351FCA1F}" srcOrd="2" destOrd="0" presId="urn:microsoft.com/office/officeart/2018/2/layout/IconVerticalSolidList"/>
    <dgm:cxn modelId="{B98A4BF1-DEE1-4E9D-A86A-58867357F237}" type="presParOf" srcId="{0C429A63-FDEB-4601-9496-FFB9351FCA1F}" destId="{1972E675-1C3E-4DD8-B4FC-B0103BAA257F}" srcOrd="0" destOrd="0" presId="urn:microsoft.com/office/officeart/2018/2/layout/IconVerticalSolidList"/>
    <dgm:cxn modelId="{88718170-EC99-405E-B063-DC34026273F9}" type="presParOf" srcId="{0C429A63-FDEB-4601-9496-FFB9351FCA1F}" destId="{F82C82DC-85B0-44FB-BE7F-61F6A9CC0D6F}" srcOrd="1" destOrd="0" presId="urn:microsoft.com/office/officeart/2018/2/layout/IconVerticalSolidList"/>
    <dgm:cxn modelId="{ECFFF855-784A-4FA2-8BAF-C1751C1489E9}" type="presParOf" srcId="{0C429A63-FDEB-4601-9496-FFB9351FCA1F}" destId="{729DD5F4-898D-4404-8B05-D5EAE7C48D61}" srcOrd="2" destOrd="0" presId="urn:microsoft.com/office/officeart/2018/2/layout/IconVerticalSolidList"/>
    <dgm:cxn modelId="{3094DFF5-F043-4598-BCA3-5BC275B7531F}" type="presParOf" srcId="{0C429A63-FDEB-4601-9496-FFB9351FCA1F}" destId="{8CF862F1-5272-4AEA-BF89-9F9B712570D1}" srcOrd="3" destOrd="0" presId="urn:microsoft.com/office/officeart/2018/2/layout/IconVerticalSolidList"/>
    <dgm:cxn modelId="{591F643C-CF00-4E7F-B60D-8727E429F2BB}" type="presParOf" srcId="{0C429A63-FDEB-4601-9496-FFB9351FCA1F}" destId="{076BF8E2-97AE-4A78-892A-D6991F77C99E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FD9C10-D6AB-44A7-B73A-0BC835FFD636}">
      <dsp:nvSpPr>
        <dsp:cNvPr id="0" name=""/>
        <dsp:cNvSpPr/>
      </dsp:nvSpPr>
      <dsp:spPr>
        <a:xfrm>
          <a:off x="0" y="90665"/>
          <a:ext cx="10972485" cy="12789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Do you have a source control process currently implemented?</a:t>
          </a:r>
        </a:p>
      </dsp:txBody>
      <dsp:txXfrm>
        <a:off x="62433" y="153098"/>
        <a:ext cx="10847619" cy="1154090"/>
      </dsp:txXfrm>
    </dsp:sp>
    <dsp:sp modelId="{46944A63-38AF-49DE-90B6-E6FCAE2E94D4}">
      <dsp:nvSpPr>
        <dsp:cNvPr id="0" name=""/>
        <dsp:cNvSpPr/>
      </dsp:nvSpPr>
      <dsp:spPr>
        <a:xfrm>
          <a:off x="0" y="1456021"/>
          <a:ext cx="10972485" cy="12789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Have you had to switch processes?</a:t>
          </a:r>
        </a:p>
      </dsp:txBody>
      <dsp:txXfrm>
        <a:off x="62433" y="1518454"/>
        <a:ext cx="10847619" cy="1154090"/>
      </dsp:txXfrm>
    </dsp:sp>
    <dsp:sp modelId="{60E700A5-B325-410B-94CE-490097C6D22C}">
      <dsp:nvSpPr>
        <dsp:cNvPr id="0" name=""/>
        <dsp:cNvSpPr/>
      </dsp:nvSpPr>
      <dsp:spPr>
        <a:xfrm>
          <a:off x="0" y="2821377"/>
          <a:ext cx="10972485" cy="12789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What is the biggest hurdle in getting buy in for implementing this process?</a:t>
          </a:r>
        </a:p>
      </dsp:txBody>
      <dsp:txXfrm>
        <a:off x="62433" y="2883810"/>
        <a:ext cx="10847619" cy="11540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FEAEEC-A02D-4AF9-9AE2-F20D6ED4E8E4}">
      <dsp:nvSpPr>
        <dsp:cNvPr id="0" name=""/>
        <dsp:cNvSpPr/>
      </dsp:nvSpPr>
      <dsp:spPr>
        <a:xfrm>
          <a:off x="0" y="266496"/>
          <a:ext cx="10972485" cy="9523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/>
            <a:t>Planning, developing, testing, and deploying apps</a:t>
          </a:r>
        </a:p>
      </dsp:txBody>
      <dsp:txXfrm>
        <a:off x="46491" y="312987"/>
        <a:ext cx="10879503" cy="859398"/>
      </dsp:txXfrm>
    </dsp:sp>
    <dsp:sp modelId="{25AF833D-9032-4048-93FC-C4FF1D7782E8}">
      <dsp:nvSpPr>
        <dsp:cNvPr id="0" name=""/>
        <dsp:cNvSpPr/>
      </dsp:nvSpPr>
      <dsp:spPr>
        <a:xfrm>
          <a:off x="0" y="1325436"/>
          <a:ext cx="10972485" cy="9523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/>
            <a:t>Will include:</a:t>
          </a:r>
        </a:p>
      </dsp:txBody>
      <dsp:txXfrm>
        <a:off x="46491" y="1371927"/>
        <a:ext cx="10879503" cy="859398"/>
      </dsp:txXfrm>
    </dsp:sp>
    <dsp:sp modelId="{AE9D9E73-5E4B-4838-9939-C2871D278917}">
      <dsp:nvSpPr>
        <dsp:cNvPr id="0" name=""/>
        <dsp:cNvSpPr/>
      </dsp:nvSpPr>
      <dsp:spPr>
        <a:xfrm>
          <a:off x="0" y="2277817"/>
          <a:ext cx="10972485" cy="16466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8376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900" kern="1200"/>
            <a:t>Project Managers – own and maintain project plan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900" kern="1200"/>
            <a:t>Developers – create and validate feature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900" kern="1200"/>
            <a:t>QA / Testing – own and maintain test plan</a:t>
          </a:r>
        </a:p>
      </dsp:txBody>
      <dsp:txXfrm>
        <a:off x="0" y="2277817"/>
        <a:ext cx="10972485" cy="16466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938BFB-3CC3-4668-8506-A0AA2965EBDE}">
      <dsp:nvSpPr>
        <dsp:cNvPr id="0" name=""/>
        <dsp:cNvSpPr/>
      </dsp:nvSpPr>
      <dsp:spPr>
        <a:xfrm>
          <a:off x="0" y="1739"/>
          <a:ext cx="10972485" cy="88158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DEA79A-E070-4356-BF84-C9902DFC2C57}">
      <dsp:nvSpPr>
        <dsp:cNvPr id="0" name=""/>
        <dsp:cNvSpPr/>
      </dsp:nvSpPr>
      <dsp:spPr>
        <a:xfrm>
          <a:off x="266678" y="200095"/>
          <a:ext cx="484870" cy="48487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A6A931-F40B-4516-B060-8E0C5B852980}">
      <dsp:nvSpPr>
        <dsp:cNvPr id="0" name=""/>
        <dsp:cNvSpPr/>
      </dsp:nvSpPr>
      <dsp:spPr>
        <a:xfrm>
          <a:off x="1018228" y="1739"/>
          <a:ext cx="9954256" cy="8815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301" tIns="93301" rIns="93301" bIns="93301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baseline="0"/>
            <a:t>Isolation of untested code from development branch</a:t>
          </a:r>
          <a:endParaRPr lang="en-US" sz="2200" kern="1200"/>
        </a:p>
      </dsp:txBody>
      <dsp:txXfrm>
        <a:off x="1018228" y="1739"/>
        <a:ext cx="9954256" cy="881583"/>
      </dsp:txXfrm>
    </dsp:sp>
    <dsp:sp modelId="{A9BA685D-4643-4B4E-88DD-06068294DD6D}">
      <dsp:nvSpPr>
        <dsp:cNvPr id="0" name=""/>
        <dsp:cNvSpPr/>
      </dsp:nvSpPr>
      <dsp:spPr>
        <a:xfrm>
          <a:off x="0" y="1103718"/>
          <a:ext cx="10972485" cy="88158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A33836-C0BD-4DCB-BA94-C006242F5F8E}">
      <dsp:nvSpPr>
        <dsp:cNvPr id="0" name=""/>
        <dsp:cNvSpPr/>
      </dsp:nvSpPr>
      <dsp:spPr>
        <a:xfrm>
          <a:off x="266678" y="1302074"/>
          <a:ext cx="484870" cy="48487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ECE7D1-6161-4A00-9B65-5A0B8C58F8D0}">
      <dsp:nvSpPr>
        <dsp:cNvPr id="0" name=""/>
        <dsp:cNvSpPr/>
      </dsp:nvSpPr>
      <dsp:spPr>
        <a:xfrm>
          <a:off x="1018228" y="1103718"/>
          <a:ext cx="9954256" cy="8815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301" tIns="93301" rIns="93301" bIns="93301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baseline="0"/>
            <a:t>Isolation of development code from test-eligible code</a:t>
          </a:r>
          <a:endParaRPr lang="en-US" sz="2200" kern="1200"/>
        </a:p>
      </dsp:txBody>
      <dsp:txXfrm>
        <a:off x="1018228" y="1103718"/>
        <a:ext cx="9954256" cy="881583"/>
      </dsp:txXfrm>
    </dsp:sp>
    <dsp:sp modelId="{516BADFF-32B2-4427-9202-9C22E7916031}">
      <dsp:nvSpPr>
        <dsp:cNvPr id="0" name=""/>
        <dsp:cNvSpPr/>
      </dsp:nvSpPr>
      <dsp:spPr>
        <a:xfrm>
          <a:off x="0" y="2205697"/>
          <a:ext cx="10972485" cy="88158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87F199-80B2-47F2-93FC-DBB18737C9B0}">
      <dsp:nvSpPr>
        <dsp:cNvPr id="0" name=""/>
        <dsp:cNvSpPr/>
      </dsp:nvSpPr>
      <dsp:spPr>
        <a:xfrm>
          <a:off x="266678" y="2404053"/>
          <a:ext cx="484870" cy="48487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535524-B9BD-4815-985A-BBF6C97DE68E}">
      <dsp:nvSpPr>
        <dsp:cNvPr id="0" name=""/>
        <dsp:cNvSpPr/>
      </dsp:nvSpPr>
      <dsp:spPr>
        <a:xfrm>
          <a:off x="1018228" y="2205697"/>
          <a:ext cx="9954256" cy="8815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301" tIns="93301" rIns="93301" bIns="93301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baseline="0"/>
            <a:t>Isolation of in-test code from production code</a:t>
          </a:r>
          <a:endParaRPr lang="en-US" sz="2200" kern="1200"/>
        </a:p>
      </dsp:txBody>
      <dsp:txXfrm>
        <a:off x="1018228" y="2205697"/>
        <a:ext cx="9954256" cy="881583"/>
      </dsp:txXfrm>
    </dsp:sp>
    <dsp:sp modelId="{7E1B3D9D-AA11-4E3B-9425-8C6A059404C3}">
      <dsp:nvSpPr>
        <dsp:cNvPr id="0" name=""/>
        <dsp:cNvSpPr/>
      </dsp:nvSpPr>
      <dsp:spPr>
        <a:xfrm>
          <a:off x="0" y="3307676"/>
          <a:ext cx="10972485" cy="88158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4A1406-A6D0-4B70-88A1-8B73FED75DFF}">
      <dsp:nvSpPr>
        <dsp:cNvPr id="0" name=""/>
        <dsp:cNvSpPr/>
      </dsp:nvSpPr>
      <dsp:spPr>
        <a:xfrm>
          <a:off x="266678" y="3506032"/>
          <a:ext cx="484870" cy="48487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E8DDD1-D2BD-4076-9D07-86837CA48D7B}">
      <dsp:nvSpPr>
        <dsp:cNvPr id="0" name=""/>
        <dsp:cNvSpPr/>
      </dsp:nvSpPr>
      <dsp:spPr>
        <a:xfrm>
          <a:off x="1018228" y="3307676"/>
          <a:ext cx="9954256" cy="8815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301" tIns="93301" rIns="93301" bIns="93301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baseline="0"/>
            <a:t>Support functional and technical testing cycles</a:t>
          </a:r>
          <a:endParaRPr lang="en-US" sz="2200" kern="1200"/>
        </a:p>
      </dsp:txBody>
      <dsp:txXfrm>
        <a:off x="1018228" y="3307676"/>
        <a:ext cx="9954256" cy="88158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8D77C0-9AF1-4F0C-9528-F067D58A1083}">
      <dsp:nvSpPr>
        <dsp:cNvPr id="0" name=""/>
        <dsp:cNvSpPr/>
      </dsp:nvSpPr>
      <dsp:spPr>
        <a:xfrm>
          <a:off x="0" y="681037"/>
          <a:ext cx="10972485" cy="125729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2AAE3D-8E51-4F3A-8204-2E37F61E4ED7}">
      <dsp:nvSpPr>
        <dsp:cNvPr id="0" name=""/>
        <dsp:cNvSpPr/>
      </dsp:nvSpPr>
      <dsp:spPr>
        <a:xfrm>
          <a:off x="380333" y="963929"/>
          <a:ext cx="691514" cy="6915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70A3C1-D095-4A0B-9F83-39BFBEB27F4D}">
      <dsp:nvSpPr>
        <dsp:cNvPr id="0" name=""/>
        <dsp:cNvSpPr/>
      </dsp:nvSpPr>
      <dsp:spPr>
        <a:xfrm>
          <a:off x="1452181" y="681037"/>
          <a:ext cx="4937618" cy="12572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064" tIns="133064" rIns="133064" bIns="133064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baseline="0"/>
            <a:t>Workspace can only be mapped to a single directory</a:t>
          </a:r>
          <a:endParaRPr lang="en-US" sz="2300" kern="1200"/>
        </a:p>
      </dsp:txBody>
      <dsp:txXfrm>
        <a:off x="1452181" y="681037"/>
        <a:ext cx="4937618" cy="1257299"/>
      </dsp:txXfrm>
    </dsp:sp>
    <dsp:sp modelId="{9D11C669-2065-4F65-9427-FA4564FF0C8C}">
      <dsp:nvSpPr>
        <dsp:cNvPr id="0" name=""/>
        <dsp:cNvSpPr/>
      </dsp:nvSpPr>
      <dsp:spPr>
        <a:xfrm>
          <a:off x="6389799" y="681037"/>
          <a:ext cx="4582685" cy="12572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064" tIns="133064" rIns="133064" bIns="133064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baseline="0"/>
            <a:t>One folder must contain both the Solution files and the X++ metadata</a:t>
          </a:r>
          <a:endParaRPr lang="en-US" sz="1700" kern="1200"/>
        </a:p>
      </dsp:txBody>
      <dsp:txXfrm>
        <a:off x="6389799" y="681037"/>
        <a:ext cx="4582685" cy="1257299"/>
      </dsp:txXfrm>
    </dsp:sp>
    <dsp:sp modelId="{1972E675-1C3E-4DD8-B4FC-B0103BAA257F}">
      <dsp:nvSpPr>
        <dsp:cNvPr id="0" name=""/>
        <dsp:cNvSpPr/>
      </dsp:nvSpPr>
      <dsp:spPr>
        <a:xfrm>
          <a:off x="0" y="2252661"/>
          <a:ext cx="10972485" cy="125729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2C82DC-85B0-44FB-BE7F-61F6A9CC0D6F}">
      <dsp:nvSpPr>
        <dsp:cNvPr id="0" name=""/>
        <dsp:cNvSpPr/>
      </dsp:nvSpPr>
      <dsp:spPr>
        <a:xfrm>
          <a:off x="380333" y="2535554"/>
          <a:ext cx="691514" cy="6915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F862F1-5272-4AEA-BF89-9F9B712570D1}">
      <dsp:nvSpPr>
        <dsp:cNvPr id="0" name=""/>
        <dsp:cNvSpPr/>
      </dsp:nvSpPr>
      <dsp:spPr>
        <a:xfrm>
          <a:off x="1452181" y="2252661"/>
          <a:ext cx="4937618" cy="12572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064" tIns="133064" rIns="133064" bIns="133064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baseline="0"/>
            <a:t>How do we work with X++ projects that span multiple directories?</a:t>
          </a:r>
          <a:endParaRPr lang="en-US" sz="2300" kern="1200"/>
        </a:p>
      </dsp:txBody>
      <dsp:txXfrm>
        <a:off x="1452181" y="2252661"/>
        <a:ext cx="4937618" cy="1257299"/>
      </dsp:txXfrm>
    </dsp:sp>
    <dsp:sp modelId="{076BF8E2-97AE-4A78-892A-D6991F77C99E}">
      <dsp:nvSpPr>
        <dsp:cNvPr id="0" name=""/>
        <dsp:cNvSpPr/>
      </dsp:nvSpPr>
      <dsp:spPr>
        <a:xfrm>
          <a:off x="6389799" y="2252661"/>
          <a:ext cx="4582685" cy="12572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064" tIns="133064" rIns="133064" bIns="133064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baseline="0"/>
            <a:t>Symbolic Links</a:t>
          </a:r>
          <a:endParaRPr lang="en-US" sz="1700" kern="1200"/>
        </a:p>
      </dsp:txBody>
      <dsp:txXfrm>
        <a:off x="6389799" y="2252661"/>
        <a:ext cx="4582685" cy="12572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CRMUG Summit 2017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58CAF0-866C-41B3-A854-572A2A51FA6A}" type="datetime8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10/16/2025 1:42 PM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© 2017 Dynamic Communities.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CRMUG Summit 2017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058EF5B-311B-4148-8831-2D28534D49CD}" type="datetime8">
              <a:rPr lang="en-US" smtClean="0"/>
              <a:t>10/15/2025 4:07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© 2017 Dynamic Communities.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D4114E-5918-B1DB-D683-8740D0633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67774B5-F68C-1108-7441-1A84E31C5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baseline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baseline="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67BE35-4283-FC22-2DF1-9BAE77625F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0375" y="302406"/>
            <a:ext cx="3086100" cy="10922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DF9018-552B-83D7-92A3-76120E4637B5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FDFF33-C3AC-4360-2256-6D09B51BC89A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7527AD-759C-5A08-98E2-71BD229E8255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bject 10">
            <a:extLst>
              <a:ext uri="{FF2B5EF4-FFF2-40B4-BE49-F238E27FC236}">
                <a16:creationId xmlns:a16="http://schemas.microsoft.com/office/drawing/2014/main" id="{C02CC332-457D-2159-182F-CF67A980D719}"/>
              </a:ext>
            </a:extLst>
          </p:cNvPr>
          <p:cNvSpPr txBox="1"/>
          <p:nvPr userDrawn="1"/>
        </p:nvSpPr>
        <p:spPr>
          <a:xfrm>
            <a:off x="9732132" y="6713921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tx1"/>
                </a:solidFill>
              </a:rPr>
              <a:t>@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-50" baseline="0" dirty="0">
                <a:solidFill>
                  <a:schemeClr val="tx1"/>
                </a:solidFill>
              </a:rPr>
              <a:t>202</a:t>
            </a:r>
            <a:r>
              <a:rPr lang="en-US" spc="-50" baseline="0" dirty="0">
                <a:solidFill>
                  <a:schemeClr val="tx1"/>
                </a:solidFill>
              </a:rPr>
              <a:t>5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60" baseline="0" dirty="0">
                <a:solidFill>
                  <a:schemeClr val="tx1"/>
                </a:solidFill>
              </a:rPr>
              <a:t>Dynamic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40" baseline="0" dirty="0">
                <a:solidFill>
                  <a:schemeClr val="tx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7888385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orient="horz" pos="105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lm trees in the sky&#10;&#10;Description automatically generated">
            <a:extLst>
              <a:ext uri="{FF2B5EF4-FFF2-40B4-BE49-F238E27FC236}">
                <a16:creationId xmlns:a16="http://schemas.microsoft.com/office/drawing/2014/main" id="{10B88D82-2B62-3BFB-D841-B76287AC05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10" name="object 10">
            <a:extLst>
              <a:ext uri="{FF2B5EF4-FFF2-40B4-BE49-F238E27FC236}">
                <a16:creationId xmlns:a16="http://schemas.microsoft.com/office/drawing/2014/main" id="{AA4E1C05-C18C-5999-ACBA-01155639006B}"/>
              </a:ext>
            </a:extLst>
          </p:cNvPr>
          <p:cNvSpPr txBox="1"/>
          <p:nvPr userDrawn="1"/>
        </p:nvSpPr>
        <p:spPr>
          <a:xfrm>
            <a:off x="9685337" y="6637374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8FB400-37E7-74B2-ACB9-7ED56CD5FD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F96BD7-A0D0-5697-E23A-C8FAF10B28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4110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3" descr="object 3">
            <a:extLst>
              <a:ext uri="{FF2B5EF4-FFF2-40B4-BE49-F238E27FC236}">
                <a16:creationId xmlns:a16="http://schemas.microsoft.com/office/drawing/2014/main" id="{A5D03D5E-93BB-8906-4997-A84B5DF91C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80014"/>
          <a:stretch/>
        </p:blipFill>
        <p:spPr>
          <a:xfrm>
            <a:off x="0" y="6049961"/>
            <a:ext cx="12462953" cy="94456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3F3FC02D-4163-99D0-F7E6-842667F226E2}"/>
              </a:ext>
            </a:extLst>
          </p:cNvPr>
          <p:cNvSpPr txBox="1"/>
          <p:nvPr userDrawn="1"/>
        </p:nvSpPr>
        <p:spPr>
          <a:xfrm>
            <a:off x="713677" y="6469062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>
                <a:solidFill>
                  <a:schemeClr val="bg1"/>
                </a:solidFill>
              </a:rPr>
              <a:t>@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-50">
                <a:solidFill>
                  <a:schemeClr val="bg1"/>
                </a:solidFill>
              </a:rPr>
              <a:t>202</a:t>
            </a:r>
            <a:r>
              <a:rPr lang="en-US" spc="-50">
                <a:solidFill>
                  <a:schemeClr val="bg1"/>
                </a:solidFill>
              </a:rPr>
              <a:t>4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60">
                <a:solidFill>
                  <a:schemeClr val="bg1"/>
                </a:solidFill>
              </a:rPr>
              <a:t>Dynamic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40">
                <a:solidFill>
                  <a:schemeClr val="bg1"/>
                </a:solidFill>
              </a:rPr>
              <a:t>Communities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969C0B-617D-29BE-69D1-96DCD556D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3677" y="459009"/>
            <a:ext cx="10972484" cy="71224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19BD2D9-3E59-9AC9-5C71-E4D386FAEF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361" y="1595360"/>
            <a:ext cx="10972800" cy="4035501"/>
          </a:xfrm>
        </p:spPr>
        <p:txBody>
          <a:bodyPr/>
          <a:lstStyle/>
          <a:p>
            <a:pPr lvl="0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165A25-F545-F0E8-D06C-6484AA82E9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656867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4036C-F2D0-E5FA-A9AD-9F13C43C51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2027C8-6E77-AA13-28A0-54A3DA880F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838F5-6A95-0D91-ED36-47BEFFF4A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70B45-D55C-7586-BF10-D531E3455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39F54-5652-FD6C-DC9C-258633175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650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606E4-0255-04C2-05F4-69A58A211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542DC-8B03-6107-E71E-9588A48652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9F7FA-AEA7-B39E-4D04-5645B5FBA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291419-2070-DBE8-4146-4E956DA44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D1D98-2323-B250-6D61-CA41D4A04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901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30CF9-0706-CA5E-8233-A787752FE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13" y="1743075"/>
            <a:ext cx="10725150" cy="290988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A967A8-44A8-E9A0-067A-424CE94896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9313" y="4681538"/>
            <a:ext cx="10725150" cy="15287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C0E77A-EC6E-C017-88A8-8DC155321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CE00A-629B-9809-956B-E335D55F6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2B17E4-5C7F-BEF8-1CB1-B96E8750A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689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492D2-7BB3-EE30-D85D-6D233270B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507E3-3070-235F-5D9B-7B41B99459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5663" y="1862138"/>
            <a:ext cx="5286375" cy="4437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498F23-5C78-95FD-0482-21D4DA4F85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4438" y="1862138"/>
            <a:ext cx="5286375" cy="4437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17ACFC-758C-978C-4200-4FDD1300C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7416CE-42F7-3D16-510A-2BAF401EE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FE40FE-5412-F1B7-8745-8D453CC23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699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C6CB6-D887-658C-B7FA-79FCA5565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373063"/>
            <a:ext cx="10725150" cy="1350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116B04-70DE-2CE1-9DDB-0DB3D6994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250" y="1714500"/>
            <a:ext cx="5260975" cy="8397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A19F21-136B-62F9-F77B-D07F5D223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7250" y="2554288"/>
            <a:ext cx="5260975" cy="375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DB9F4C-216C-D100-87B3-878B003110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96025" y="1714500"/>
            <a:ext cx="5286375" cy="8397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9D0F06-6168-E592-6EE1-0A51222766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96025" y="2554288"/>
            <a:ext cx="5286375" cy="375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D48404-402B-BB3A-3C70-8A663BDD7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417AAD-C961-8ECB-7C7A-852059609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71A1BB-E631-C611-0459-D280C316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414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6A011-289E-4B8F-1CF9-1CC46C447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2827F9-3D49-C709-70CB-C5FEB4C8B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EE711E-3BAE-C5B5-877C-39686A366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4BD723-4295-41EC-1F80-779B398E4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364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7A1CD-DCA6-9DCC-93A2-D3367DDED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F2637B-D79E-AF39-64A5-FE4BFCF66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DE2B03-8005-975D-D987-65836D704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41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9E886-43E5-69A2-5BDE-5E08C8C2C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466725"/>
            <a:ext cx="4010025" cy="1631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8FB97-A01D-6830-CE18-36081E7A64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6375" y="1006475"/>
            <a:ext cx="6296025" cy="49704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7F96C4-95F9-4732-564F-4371A24B5F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7250" y="2098675"/>
            <a:ext cx="4010025" cy="3887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E2F4A7-65C3-91EA-0380-ECEA5255B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1AB7D-1A55-8DFA-770D-643C0F82F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811768-80EB-0515-CB18-834166E56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79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647BE7B-65E1-0320-C8A6-9B9EC05A5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389485E-3748-70B7-6A15-7D7BC8C67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baseline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baseline="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4B2A1F-346F-E426-5FCD-6CE0B300F6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0375" y="302406"/>
            <a:ext cx="3086100" cy="10922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86251F0-97DC-6218-B185-ECFCDBA57014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F22EB9-D1CD-40AE-09A4-CD7D374E2567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3976A84-16EE-D6CB-5268-1A801CB94C29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ject 10">
            <a:extLst>
              <a:ext uri="{FF2B5EF4-FFF2-40B4-BE49-F238E27FC236}">
                <a16:creationId xmlns:a16="http://schemas.microsoft.com/office/drawing/2014/main" id="{E0839425-C7BA-9D40-5A68-DEF9E707DF47}"/>
              </a:ext>
            </a:extLst>
          </p:cNvPr>
          <p:cNvSpPr txBox="1"/>
          <p:nvPr userDrawn="1"/>
        </p:nvSpPr>
        <p:spPr>
          <a:xfrm>
            <a:off x="9732128" y="6712952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tx1"/>
                </a:solidFill>
              </a:rPr>
              <a:t>@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-50" baseline="0" dirty="0">
                <a:solidFill>
                  <a:schemeClr val="tx1"/>
                </a:solidFill>
              </a:rPr>
              <a:t>202</a:t>
            </a:r>
            <a:r>
              <a:rPr lang="en-US" spc="-50" baseline="0" dirty="0">
                <a:solidFill>
                  <a:schemeClr val="tx1"/>
                </a:solidFill>
              </a:rPr>
              <a:t>5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60" baseline="0" dirty="0">
                <a:solidFill>
                  <a:schemeClr val="tx1"/>
                </a:solidFill>
              </a:rPr>
              <a:t>Dynamic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40" baseline="0" dirty="0">
                <a:solidFill>
                  <a:schemeClr val="tx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8799184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orient="horz" pos="105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0D050-AE94-CF41-9AE3-4152A36F1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466725"/>
            <a:ext cx="4010025" cy="1631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1A4CF3-5678-5504-703C-5F8AB99531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86375" y="1006475"/>
            <a:ext cx="6296025" cy="49704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4D9EB5-A1F8-4DB6-0F7E-6D7A8A381F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7250" y="2098675"/>
            <a:ext cx="4010025" cy="3887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4A06F-D2A9-5DDB-D6F5-301C2AF0A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C49984-990B-61CD-AA48-AC61B9BC2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0EF457-44D0-AFCA-A69C-747942E03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624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2AB6-3227-57A3-8413-53E76E794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B50A63-D241-C9E9-41DD-5E2CC350C0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9AA09-52C9-6C3E-BB98-EB6E9216E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B782F-650F-3302-A3CC-99E530736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C915C-FCAF-91AE-ACBE-36811915C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5919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857E7F-84CF-1B9E-EF2F-B9328A682D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99525" y="373063"/>
            <a:ext cx="2681288" cy="59261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BBB55B-480C-B12D-AFA3-BF5E468CE7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55663" y="373063"/>
            <a:ext cx="7891462" cy="59261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DC5921-0D28-EA8B-4059-D11B21B2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2A2E97-ECAB-3093-1D38-19D8598EB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A86EFD-7EB8-157E-7837-59BB74941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4535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9C52D-7A32-0C55-6FB2-F0247B9192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7564D3-A5F1-E105-364A-C71B92B5B5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9808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2 with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DAB300-83A5-C8A6-8997-8AA97222B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79A92AF-199F-1976-F0A5-D1F4A01045F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rgbClr val="000000"/>
                </a:solidFill>
              </a:defRPr>
            </a:lvl1pPr>
            <a:lvl2pPr>
              <a:defRPr baseline="0">
                <a:solidFill>
                  <a:srgbClr val="000000"/>
                </a:solidFill>
              </a:defRPr>
            </a:lvl2pPr>
            <a:lvl3pPr>
              <a:defRPr baseline="0">
                <a:solidFill>
                  <a:srgbClr val="000000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69805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05625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39689" y="1668462"/>
            <a:ext cx="5021348" cy="4191000"/>
          </a:xfrm>
        </p:spPr>
        <p:txBody>
          <a:bodyPr wrap="square">
            <a:no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 baseline="0">
                <a:solidFill>
                  <a:srgbClr val="000000"/>
                </a:solidFill>
              </a:defRPr>
            </a:lvl1pPr>
            <a:lvl2pPr marL="0" indent="0">
              <a:buNone/>
              <a:defRPr sz="2000" baseline="0">
                <a:solidFill>
                  <a:srgbClr val="000000"/>
                </a:solidFill>
              </a:defRPr>
            </a:lvl2pPr>
            <a:lvl3pPr marL="231775" indent="0">
              <a:buNone/>
              <a:tabLst/>
              <a:defRPr sz="2000" baseline="0">
                <a:solidFill>
                  <a:srgbClr val="000000"/>
                </a:solidFill>
              </a:defRPr>
            </a:lvl3pPr>
            <a:lvl4pPr marL="460375" indent="0">
              <a:buNone/>
              <a:defRPr baseline="0">
                <a:solidFill>
                  <a:srgbClr val="000000"/>
                </a:solidFill>
              </a:defRPr>
            </a:lvl4pPr>
            <a:lvl5pPr marL="685800" indent="0">
              <a:buNone/>
              <a:tabLst/>
              <a:defRPr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218237" y="1668462"/>
            <a:ext cx="5486400" cy="4191000"/>
          </a:xfrm>
        </p:spPr>
        <p:txBody>
          <a:bodyPr wrap="square">
            <a:no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 baseline="0">
                <a:solidFill>
                  <a:srgbClr val="000000"/>
                </a:solidFill>
              </a:defRPr>
            </a:lvl1pPr>
            <a:lvl2pPr marL="0" indent="0">
              <a:buNone/>
              <a:defRPr sz="2000" baseline="0">
                <a:solidFill>
                  <a:srgbClr val="000000"/>
                </a:solidFill>
              </a:defRPr>
            </a:lvl2pPr>
            <a:lvl3pPr marL="231775" indent="0">
              <a:buNone/>
              <a:tabLst/>
              <a:defRPr sz="2000" baseline="0">
                <a:solidFill>
                  <a:srgbClr val="000000"/>
                </a:solidFill>
              </a:defRPr>
            </a:lvl3pPr>
            <a:lvl4pPr marL="460375" indent="0">
              <a:buNone/>
              <a:defRPr baseline="0">
                <a:solidFill>
                  <a:srgbClr val="000000"/>
                </a:solidFill>
              </a:defRPr>
            </a:lvl4pPr>
            <a:lvl5pPr marL="685800" indent="0">
              <a:buNone/>
              <a:tabLst/>
              <a:defRPr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837" y="2125662"/>
            <a:ext cx="7315200" cy="2286000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4400" b="1" i="0" spc="-10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288490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ity with a lake&#10;&#10;Description automatically generated">
            <a:extLst>
              <a:ext uri="{FF2B5EF4-FFF2-40B4-BE49-F238E27FC236}">
                <a16:creationId xmlns:a16="http://schemas.microsoft.com/office/drawing/2014/main" id="{15F83B2B-FB5D-9733-A2DA-257BE74CE6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487"/>
            <a:ext cx="12442682" cy="6991038"/>
          </a:xfrm>
          <a:prstGeom prst="rect">
            <a:avLst/>
          </a:prstGeom>
        </p:spPr>
      </p:pic>
      <p:sp>
        <p:nvSpPr>
          <p:cNvPr id="4" name="Text Box 3">
            <a:extLst>
              <a:ext uri="{FF2B5EF4-FFF2-40B4-BE49-F238E27FC236}">
                <a16:creationId xmlns:a16="http://schemas.microsoft.com/office/drawing/2014/main" id="{11FC0C72-737D-446E-3EBF-97A33E71CB20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718074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alm trees in the sky&#10;&#10;Description automatically generated">
            <a:extLst>
              <a:ext uri="{FF2B5EF4-FFF2-40B4-BE49-F238E27FC236}">
                <a16:creationId xmlns:a16="http://schemas.microsoft.com/office/drawing/2014/main" id="{D2425B14-4C37-0700-44FC-5BD08A9796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5488C3-1EA5-3614-1946-6015D751C8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2129" y="1935162"/>
            <a:ext cx="6077634" cy="1351952"/>
          </a:xfrm>
          <a:ln>
            <a:noFill/>
          </a:ln>
        </p:spPr>
        <p:txBody>
          <a:bodyPr/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Session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F30869-1BD4-D9D2-CE84-B199E855DE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bject 9">
            <a:extLst>
              <a:ext uri="{FF2B5EF4-FFF2-40B4-BE49-F238E27FC236}">
                <a16:creationId xmlns:a16="http://schemas.microsoft.com/office/drawing/2014/main" id="{EEE12B02-F83C-EE22-51AA-8DB85C11B023}"/>
              </a:ext>
            </a:extLst>
          </p:cNvPr>
          <p:cNvSpPr txBox="1"/>
          <p:nvPr userDrawn="1"/>
        </p:nvSpPr>
        <p:spPr>
          <a:xfrm>
            <a:off x="466368" y="652823"/>
            <a:ext cx="7316918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The largest Microsoft Business Applications </a:t>
            </a:r>
            <a:b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user conference on the planet.</a:t>
            </a: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B3D165BB-366E-FF38-B8DA-3AF941C1841F}"/>
              </a:ext>
            </a:extLst>
          </p:cNvPr>
          <p:cNvSpPr/>
          <p:nvPr userDrawn="1"/>
        </p:nvSpPr>
        <p:spPr>
          <a:xfrm>
            <a:off x="431123" y="2331509"/>
            <a:ext cx="96228" cy="494787"/>
          </a:xfrm>
          <a:prstGeom prst="rect">
            <a:avLst/>
          </a:prstGeom>
          <a:solidFill>
            <a:srgbClr val="E88C24"/>
          </a:solidFill>
          <a:ln w="12700">
            <a:miter lim="400000"/>
          </a:ln>
        </p:spPr>
        <p:txBody>
          <a:bodyPr lIns="46629" rIns="46629"/>
          <a:lstStyle/>
          <a:p>
            <a:endParaRPr sz="1836"/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8B820B61-2594-56BE-784C-A8565846E223}"/>
              </a:ext>
            </a:extLst>
          </p:cNvPr>
          <p:cNvSpPr txBox="1"/>
          <p:nvPr userDrawn="1"/>
        </p:nvSpPr>
        <p:spPr>
          <a:xfrm>
            <a:off x="9626784" y="6676209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809A18-CADB-A7A0-34E2-48FA8D75A1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42301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lm trees in the sky&#10;&#10;Description automatically generated">
            <a:extLst>
              <a:ext uri="{FF2B5EF4-FFF2-40B4-BE49-F238E27FC236}">
                <a16:creationId xmlns:a16="http://schemas.microsoft.com/office/drawing/2014/main" id="{020CDBFA-F4BF-EFF8-1580-49C52D38D3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10" name="object 10">
            <a:extLst>
              <a:ext uri="{FF2B5EF4-FFF2-40B4-BE49-F238E27FC236}">
                <a16:creationId xmlns:a16="http://schemas.microsoft.com/office/drawing/2014/main" id="{AA4E1C05-C18C-5999-ACBA-01155639006B}"/>
              </a:ext>
            </a:extLst>
          </p:cNvPr>
          <p:cNvSpPr txBox="1"/>
          <p:nvPr userDrawn="1"/>
        </p:nvSpPr>
        <p:spPr>
          <a:xfrm>
            <a:off x="9685337" y="6637374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8FB400-37E7-74B2-ACB9-7ED56CD5FD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object 10">
            <a:extLst>
              <a:ext uri="{FF2B5EF4-FFF2-40B4-BE49-F238E27FC236}">
                <a16:creationId xmlns:a16="http://schemas.microsoft.com/office/drawing/2014/main" id="{1ABBA802-E452-2AFC-E7D9-86DF60B7192F}"/>
              </a:ext>
            </a:extLst>
          </p:cNvPr>
          <p:cNvSpPr/>
          <p:nvPr userDrawn="1"/>
        </p:nvSpPr>
        <p:spPr>
          <a:xfrm>
            <a:off x="580899" y="745163"/>
            <a:ext cx="96228" cy="494786"/>
          </a:xfrm>
          <a:prstGeom prst="rect">
            <a:avLst/>
          </a:prstGeom>
          <a:solidFill>
            <a:srgbClr val="E88C24"/>
          </a:solidFill>
          <a:ln w="12700">
            <a:miter lim="400000"/>
          </a:ln>
        </p:spPr>
        <p:txBody>
          <a:bodyPr lIns="46629" rIns="46629"/>
          <a:lstStyle/>
          <a:p>
            <a:endParaRPr sz="1836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1A45573-240E-43E8-215E-27DACC27BE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4041" y="1672535"/>
            <a:ext cx="4852788" cy="4632253"/>
          </a:xfrm>
        </p:spPr>
        <p:txBody>
          <a:bodyPr/>
          <a:lstStyle>
            <a:lvl1pPr marL="291436" indent="-291436">
              <a:buClr>
                <a:srgbClr val="E88C23"/>
              </a:buClr>
              <a:buSzPct val="110000"/>
              <a:buFont typeface="Arial" panose="020B0604020202020204" pitchFamily="34" charset="0"/>
              <a:buChar char="•"/>
              <a:defRPr sz="18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Agenda items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0358E50-23C2-0424-524F-699C343C65C3}"/>
              </a:ext>
            </a:extLst>
          </p:cNvPr>
          <p:cNvSpPr txBox="1"/>
          <p:nvPr userDrawn="1"/>
        </p:nvSpPr>
        <p:spPr>
          <a:xfrm>
            <a:off x="774041" y="628494"/>
            <a:ext cx="2936625" cy="734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6629" tIns="46629" rIns="46629" bIns="46629" numCol="1" spcCol="38100" rtlCol="0" anchor="t">
            <a:spAutoFit/>
          </a:bodyPr>
          <a:lstStyle/>
          <a:p>
            <a:pPr marL="0" marR="0" indent="0" algn="l" defTabSz="9325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80" b="1" i="0" u="none" strike="noStrike" cap="none" spc="0" normalizeH="0" baseline="0">
                <a:ln>
                  <a:noFill/>
                </a:ln>
                <a:solidFill>
                  <a:srgbClr val="273472"/>
                </a:solidFill>
                <a:effectLst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Calibri"/>
              </a:rPr>
              <a:t>Agenda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F96BD7-A0D0-5697-E23A-C8FAF10B28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0664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grpSp>
        <p:nvGrpSpPr>
          <p:cNvPr id="5" name="Group 4" hidden="1"/>
          <p:cNvGrpSpPr/>
          <p:nvPr userDrawn="1"/>
        </p:nvGrpSpPr>
        <p:grpSpPr>
          <a:xfrm>
            <a:off x="12619037" y="0"/>
            <a:ext cx="952400" cy="5766965"/>
            <a:chOff x="12618968" y="0"/>
            <a:chExt cx="952400" cy="5766965"/>
          </a:xfrm>
        </p:grpSpPr>
        <p:grpSp>
          <p:nvGrpSpPr>
            <p:cNvPr id="6" name="Group 5"/>
            <p:cNvGrpSpPr/>
            <p:nvPr userDrawn="1"/>
          </p:nvGrpSpPr>
          <p:grpSpPr>
            <a:xfrm rot="5400000">
              <a:off x="11582060" y="1045295"/>
              <a:ext cx="2703053" cy="629235"/>
              <a:chOff x="1586734" y="4543426"/>
              <a:chExt cx="2703053" cy="629235"/>
            </a:xfrm>
          </p:grpSpPr>
          <p:sp>
            <p:nvSpPr>
              <p:cNvPr id="14" name="Rectangle 13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Blue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0 G:0 B:77</a:t>
                </a:r>
                <a:endParaRPr lang="en-US" sz="5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5" name="Rectangle 14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R:5</a:t>
                </a:r>
                <a:r>
                  <a:rPr lang="en-US" sz="5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G:124 B:193</a:t>
                </a:r>
                <a:endParaRPr lang="en-US" sz="5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6" name="Rectangle 15"/>
              <p:cNvSpPr/>
              <p:nvPr userDrawn="1"/>
            </p:nvSpPr>
            <p:spPr bwMode="auto">
              <a:xfrm>
                <a:off x="3419856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Red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ea typeface="Segoe UI" pitchFamily="34" charset="0"/>
                    <a:cs typeface="Segoe UI" pitchFamily="34" charset="0"/>
                  </a:rPr>
                  <a:t>R:237</a:t>
                </a:r>
                <a:r>
                  <a:rPr lang="en-US" sz="500" baseline="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ea typeface="Segoe UI" pitchFamily="34" charset="0"/>
                    <a:cs typeface="Segoe UI" pitchFamily="34" charset="0"/>
                  </a:rPr>
                  <a:t> G:38 B:36</a:t>
                </a:r>
                <a:endParaRPr lang="en-US" sz="500">
                  <a:gradFill>
                    <a:gsLst>
                      <a:gs pos="28302">
                        <a:schemeClr val="bg1"/>
                      </a:gs>
                      <a:gs pos="67000">
                        <a:schemeClr val="bg1"/>
                      </a:gs>
                    </a:gsLst>
                    <a:lin ang="5400000" scaled="1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7" name="Rectangle 16"/>
              <p:cNvSpPr/>
              <p:nvPr userDrawn="1"/>
            </p:nvSpPr>
            <p:spPr bwMode="auto">
              <a:xfrm>
                <a:off x="1586734" y="4882895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Gold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R:254</a:t>
                </a:r>
                <a:r>
                  <a:rPr lang="en-US" sz="500" baseline="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G:197 B:35</a:t>
                </a:r>
                <a:endParaRPr lang="en-US" sz="500">
                  <a:gradFill>
                    <a:gsLst>
                      <a:gs pos="4717">
                        <a:schemeClr val="tx1"/>
                      </a:gs>
                      <a:gs pos="36000">
                        <a:schemeClr val="tx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8" name="Rectangle 17"/>
              <p:cNvSpPr/>
              <p:nvPr userDrawn="1"/>
            </p:nvSpPr>
            <p:spPr bwMode="auto">
              <a:xfrm>
                <a:off x="3419857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Green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186 G:216 B:10</a:t>
                </a:r>
                <a:endParaRPr lang="en-US" sz="500">
                  <a:gradFill>
                    <a:gsLst>
                      <a:gs pos="7547">
                        <a:schemeClr val="tx1"/>
                      </a:gs>
                      <a:gs pos="28302">
                        <a:schemeClr val="tx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9" name="Rectangle 18"/>
              <p:cNvSpPr/>
              <p:nvPr userDrawn="1"/>
            </p:nvSpPr>
            <p:spPr bwMode="auto">
              <a:xfrm>
                <a:off x="2505456" y="4882895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Teal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</a:t>
                </a:r>
                <a:r>
                  <a:rPr lang="en-US" sz="500" baseline="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G:130 B:114</a:t>
                </a:r>
                <a:endParaRPr lang="en-US" sz="500">
                  <a:gradFill>
                    <a:gsLst>
                      <a:gs pos="76415">
                        <a:schemeClr val="bg1"/>
                      </a:gs>
                      <a:gs pos="52000">
                        <a:schemeClr val="bg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 userDrawn="1"/>
          </p:nvGrpSpPr>
          <p:grpSpPr>
            <a:xfrm rot="5400000">
              <a:off x="11412325" y="4270556"/>
              <a:ext cx="2703052" cy="289766"/>
              <a:chOff x="4476564" y="4543426"/>
              <a:chExt cx="2703052" cy="289766"/>
            </a:xfrm>
          </p:grpSpPr>
          <p:sp>
            <p:nvSpPr>
              <p:cNvPr id="11" name="Rectangle 10"/>
              <p:cNvSpPr/>
              <p:nvPr userDrawn="1"/>
            </p:nvSpPr>
            <p:spPr bwMode="auto">
              <a:xfrm>
                <a:off x="5395286" y="4543426"/>
                <a:ext cx="869930" cy="289766"/>
              </a:xfrm>
              <a:prstGeom prst="rect">
                <a:avLst/>
              </a:prstGeom>
              <a:solidFill>
                <a:srgbClr val="00BCF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baseline="0">
                    <a:gradFill>
                      <a:gsLst>
                        <a:gs pos="16981">
                          <a:schemeClr val="tx1"/>
                        </a:gs>
                        <a:gs pos="48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Light Blue</a:t>
                </a:r>
              </a:p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baseline="0">
                    <a:gradFill>
                      <a:gsLst>
                        <a:gs pos="16981">
                          <a:schemeClr val="tx1"/>
                        </a:gs>
                        <a:gs pos="48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 G:188 B:242</a:t>
                </a:r>
              </a:p>
            </p:txBody>
          </p:sp>
          <p:sp>
            <p:nvSpPr>
              <p:cNvPr id="12" name="Rectangle 11"/>
              <p:cNvSpPr/>
              <p:nvPr userDrawn="1"/>
            </p:nvSpPr>
            <p:spPr bwMode="auto">
              <a:xfrm>
                <a:off x="6309686" y="4543426"/>
                <a:ext cx="869930" cy="289766"/>
              </a:xfrm>
              <a:prstGeom prst="rect">
                <a:avLst/>
              </a:prstGeom>
              <a:solidFill>
                <a:srgbClr val="004B5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Teal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</a:t>
                </a:r>
                <a:r>
                  <a:rPr lang="en-US" sz="500" baseline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G:75 B:80</a:t>
                </a:r>
              </a:p>
            </p:txBody>
          </p:sp>
          <p:sp>
            <p:nvSpPr>
              <p:cNvPr id="13" name="Rectangle 12"/>
              <p:cNvSpPr/>
              <p:nvPr userDrawn="1"/>
            </p:nvSpPr>
            <p:spPr bwMode="auto">
              <a:xfrm>
                <a:off x="4476564" y="4543426"/>
                <a:ext cx="869930" cy="289766"/>
              </a:xfrm>
              <a:prstGeom prst="rect">
                <a:avLst/>
              </a:prstGeom>
              <a:solidFill>
                <a:srgbClr val="96969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R:150</a:t>
                </a:r>
                <a:r>
                  <a:rPr lang="en-US" sz="500" baseline="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G:150 B:150</a:t>
                </a:r>
                <a:endParaRPr lang="en-US" sz="500">
                  <a:gradFill>
                    <a:gsLst>
                      <a:gs pos="2830">
                        <a:schemeClr val="bg2">
                          <a:lumMod val="10000"/>
                        </a:schemeClr>
                      </a:gs>
                      <a:gs pos="16981">
                        <a:schemeClr val="bg2">
                          <a:lumMod val="10000"/>
                        </a:schemeClr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9" name="TextBox 8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Main colors</a:t>
              </a:r>
            </a:p>
          </p:txBody>
        </p:sp>
        <p:sp>
          <p:nvSpPr>
            <p:cNvPr id="10" name="TextBox 9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Secondary colors (use only when</a:t>
              </a:r>
              <a:r>
                <a:rPr lang="en-US" sz="1000" baseline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 necessary)</a:t>
              </a:r>
              <a:endParaRPr lang="en-US" sz="10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521CD24-D579-6250-9F9D-FD9139D8F71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350375" y="343643"/>
            <a:ext cx="3086100" cy="10922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58F9EF9-9A00-C7DD-6B3C-0760A62AD132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249377A-F4E2-F2B6-1291-981F2844CB82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A223CEF-0055-62EC-2EA9-B762EC3CD697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bject 10">
            <a:extLst>
              <a:ext uri="{FF2B5EF4-FFF2-40B4-BE49-F238E27FC236}">
                <a16:creationId xmlns:a16="http://schemas.microsoft.com/office/drawing/2014/main" id="{FDAC7605-1A2A-2BC3-3AC8-3BD446317472}"/>
              </a:ext>
            </a:extLst>
          </p:cNvPr>
          <p:cNvSpPr txBox="1"/>
          <p:nvPr userDrawn="1"/>
        </p:nvSpPr>
        <p:spPr>
          <a:xfrm>
            <a:off x="9752328" y="6715566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bg1"/>
                </a:solidFill>
              </a:rPr>
              <a:t>@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-50" baseline="0" dirty="0">
                <a:solidFill>
                  <a:schemeClr val="bg1"/>
                </a:solidFill>
              </a:rPr>
              <a:t>202</a:t>
            </a:r>
            <a:r>
              <a:rPr lang="en-US" spc="-50" baseline="0" dirty="0">
                <a:solidFill>
                  <a:schemeClr val="bg1"/>
                </a:solidFill>
              </a:rPr>
              <a:t>5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60" baseline="0" dirty="0">
                <a:solidFill>
                  <a:schemeClr val="bg1"/>
                </a:solidFill>
              </a:rPr>
              <a:t>Dynamic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40" baseline="0" dirty="0">
                <a:solidFill>
                  <a:schemeClr val="bg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5" r:id="rId1"/>
    <p:sldLayoutId id="2147484314" r:id="rId2"/>
    <p:sldLayoutId id="2147484339" r:id="rId3"/>
    <p:sldLayoutId id="2147484295" r:id="rId4"/>
    <p:sldLayoutId id="2147484297" r:id="rId5"/>
    <p:sldLayoutId id="2147484264" r:id="rId6"/>
    <p:sldLayoutId id="2147484337" r:id="rId7"/>
    <p:sldLayoutId id="2147484341" r:id="rId8"/>
    <p:sldLayoutId id="2147484344" r:id="rId9"/>
    <p:sldLayoutId id="2147484365" r:id="rId10"/>
    <p:sldLayoutId id="2147484366" r:id="rId11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400" b="1" i="0" kern="1200" cap="none" spc="-102" baseline="0" dirty="0" smtClean="0">
          <a:ln w="3175">
            <a:noFill/>
          </a:ln>
          <a:solidFill>
            <a:srgbClr val="1E275C"/>
          </a:solidFill>
          <a:effectLst/>
          <a:latin typeface="Segoe" panose="020B0502040200020203" pitchFamily="34" charset="77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6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8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33" userDrawn="1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40" userDrawn="1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05CEBA-2515-2B2D-E729-A0429CFDE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663" y="373063"/>
            <a:ext cx="10725150" cy="135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9E5176-9F35-35F4-9F58-8999CDAD2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5663" y="1862138"/>
            <a:ext cx="10725150" cy="443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3DDD3F-B92D-F18C-30AE-AB40DA502B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55663" y="6483350"/>
            <a:ext cx="2797175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A22FAE-66D8-8757-6FC4-9872E71BCA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19563" y="6483350"/>
            <a:ext cx="4197350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052C6-8BA9-0863-F91D-6A455ABCF8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83638" y="6483350"/>
            <a:ext cx="2797175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30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61" r:id="rId8"/>
    <p:sldLayoutId id="2147484362" r:id="rId9"/>
    <p:sldLayoutId id="2147484363" r:id="rId10"/>
    <p:sldLayoutId id="21474843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3D9A7C-1210-A2E3-4936-753F4D448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663" y="373063"/>
            <a:ext cx="10725150" cy="135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00E567-B43C-F191-A69E-49D27BDB92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5663" y="1862138"/>
            <a:ext cx="10725150" cy="443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446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github.com/microsoft/Dynamics365-Xpp-Samples-Tools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s://learn.microsoft.com/en-us/dynamics365/fin-ops-core/dev-itpro/dev-tools/git-intro" TargetMode="External"/><Relationship Id="rId3" Type="http://schemas.openxmlformats.org/officeDocument/2006/relationships/hyperlink" Target="https://learn.microsoft.com/en-us/training/modules/application-lifecycle-finance-operations/" TargetMode="External"/><Relationship Id="rId7" Type="http://schemas.openxmlformats.org/officeDocument/2006/relationships/hyperlink" Target="https://alexdmeyer.com/2024/04/29/how-to-clone-and-configure-a-d365fo-project-from-github/" TargetMode="External"/><Relationship Id="rId2" Type="http://schemas.openxmlformats.org/officeDocument/2006/relationships/hyperlink" Target="https://learn.microsoft.com/en-us/dynamics365/guidance/implementation-guide/application-lifecycle-management-product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watch?v=FbxEOtu-gCk" TargetMode="External"/><Relationship Id="rId11" Type="http://schemas.openxmlformats.org/officeDocument/2006/relationships/hyperlink" Target="https://learn.microsoft.com/en-us/dynamics365/fin-ops-core/dev-itpro/dev-tools/branching" TargetMode="External"/><Relationship Id="rId5" Type="http://schemas.openxmlformats.org/officeDocument/2006/relationships/hyperlink" Target="https://www.youtube.com/watch?v=ki3SqvE08t4" TargetMode="External"/><Relationship Id="rId10" Type="http://schemas.openxmlformats.org/officeDocument/2006/relationships/hyperlink" Target="https://learn.microsoft.com/en-us/azure/devops/repos/git/branch-policies-overview?view=azure-devops" TargetMode="External"/><Relationship Id="rId4" Type="http://schemas.openxmlformats.org/officeDocument/2006/relationships/hyperlink" Target="https://ariste.info/dynamics365almguide/" TargetMode="External"/><Relationship Id="rId9" Type="http://schemas.openxmlformats.org/officeDocument/2006/relationships/hyperlink" Target="https://learn.microsoft.com/en-us/azure/devops/repos/tfvc/branching-strategies-with-tfvc?view=azure-devops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ity with a lake surrounded by trees&#10;&#10;Description automatically generated">
            <a:extLst>
              <a:ext uri="{FF2B5EF4-FFF2-40B4-BE49-F238E27FC236}">
                <a16:creationId xmlns:a16="http://schemas.microsoft.com/office/drawing/2014/main" id="{ACABE36D-9779-55C1-2EB9-959B34A2DFB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0" y="6321"/>
            <a:ext cx="12447738" cy="6988203"/>
          </a:xfrm>
          <a:prstGeom prst="rect">
            <a:avLst/>
          </a:prstGeom>
        </p:spPr>
      </p:pic>
      <p:pic>
        <p:nvPicPr>
          <p:cNvPr id="17" name="Picture 16" descr="A picture containing font, graphics, graphic design, text&#10;&#10;Description automatically generated">
            <a:extLst>
              <a:ext uri="{FF2B5EF4-FFF2-40B4-BE49-F238E27FC236}">
                <a16:creationId xmlns:a16="http://schemas.microsoft.com/office/drawing/2014/main" id="{DA7104A4-1876-F218-924C-1DBE7991C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936" y="854072"/>
            <a:ext cx="7658101" cy="17730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1F283B-2ED3-34AA-C2A9-C297486AB75C}"/>
              </a:ext>
            </a:extLst>
          </p:cNvPr>
          <p:cNvSpPr txBox="1"/>
          <p:nvPr/>
        </p:nvSpPr>
        <p:spPr>
          <a:xfrm>
            <a:off x="46037" y="5652619"/>
            <a:ext cx="6172200" cy="108183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  <a:t>Orlando, FL </a:t>
            </a:r>
            <a:b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</a:br>
            <a: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  <a:t>October 19-23, 2025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A28B35-846E-E9DF-A6FD-4248B8456C2C}"/>
              </a:ext>
            </a:extLst>
          </p:cNvPr>
          <p:cNvSpPr txBox="1"/>
          <p:nvPr/>
        </p:nvSpPr>
        <p:spPr>
          <a:xfrm>
            <a:off x="3397893" y="2645229"/>
            <a:ext cx="7565281" cy="1348061"/>
          </a:xfrm>
          <a:prstGeom prst="rect">
            <a:avLst/>
          </a:prstGeom>
          <a:noFill/>
        </p:spPr>
        <p:txBody>
          <a:bodyPr wrap="square" lIns="182880" tIns="146304" rIns="182880" bIns="146304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  <a:t>FINANCE &amp;</a:t>
            </a:r>
            <a:b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</a:br>
            <a: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  <a:t>SUPPLY CHAIN/F&amp;O</a:t>
            </a:r>
          </a:p>
        </p:txBody>
      </p:sp>
      <p:pic>
        <p:nvPicPr>
          <p:cNvPr id="13" name="Picture 12" descr="A blue and white hexagon with text and palm trees&#10;&#10;Description automatically generated">
            <a:extLst>
              <a:ext uri="{FF2B5EF4-FFF2-40B4-BE49-F238E27FC236}">
                <a16:creationId xmlns:a16="http://schemas.microsoft.com/office/drawing/2014/main" id="{ACEDB42A-C09D-ABA5-F585-DB6EB3E563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7630" y="3465086"/>
            <a:ext cx="2998731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6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B2689-920F-0D7B-9D60-6B9A3E5A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EEBED3-404E-8E8E-4879-F22F20574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dirty="0"/>
              <a:t>TFS / TFVC</a:t>
            </a:r>
          </a:p>
          <a:p>
            <a:pPr lvl="1"/>
            <a:r>
              <a:rPr lang="en-US" dirty="0"/>
              <a:t>Long existing branches</a:t>
            </a:r>
          </a:p>
          <a:p>
            <a:pPr lvl="1"/>
            <a:r>
              <a:rPr lang="en-US" dirty="0"/>
              <a:t>Check-in / Check-out workflow</a:t>
            </a:r>
          </a:p>
          <a:p>
            <a:pPr lvl="1"/>
            <a:r>
              <a:rPr lang="en-US" dirty="0"/>
              <a:t>Relies on central server for most operations, limiting offline capabilities</a:t>
            </a:r>
          </a:p>
          <a:p>
            <a:endParaRPr lang="en-US" dirty="0"/>
          </a:p>
          <a:p>
            <a:r>
              <a:rPr lang="en-US" dirty="0"/>
              <a:t>Git</a:t>
            </a:r>
          </a:p>
          <a:p>
            <a:pPr lvl="1"/>
            <a:r>
              <a:rPr lang="en-US" dirty="0"/>
              <a:t>Short existing branches</a:t>
            </a:r>
          </a:p>
          <a:p>
            <a:pPr lvl="1"/>
            <a:r>
              <a:rPr lang="en-US" dirty="0"/>
              <a:t>Code is locally committed first before being pushed to repo</a:t>
            </a:r>
          </a:p>
          <a:p>
            <a:pPr lvl="1"/>
            <a:r>
              <a:rPr lang="en-US" dirty="0"/>
              <a:t>Code deltas stored and committed - lightweight</a:t>
            </a:r>
          </a:p>
          <a:p>
            <a:pPr lvl="1"/>
            <a:r>
              <a:rPr lang="en-US" dirty="0"/>
              <a:t>Advanced branching / merging capabilities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301788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AFE18-E541-5DFB-9987-BF4E749E1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EF53542-539E-4360-EDE7-C60ABC55B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499" y="2821286"/>
            <a:ext cx="10883476" cy="1351952"/>
          </a:xfrm>
        </p:spPr>
        <p:txBody>
          <a:bodyPr/>
          <a:lstStyle/>
          <a:p>
            <a:r>
              <a:rPr lang="en-US" dirty="0"/>
              <a:t>Team Foundation Services (TFS) /</a:t>
            </a: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Team Foundation Version Control (TFVC)</a:t>
            </a:r>
          </a:p>
        </p:txBody>
      </p:sp>
    </p:spTree>
    <p:extLst>
      <p:ext uri="{BB962C8B-B14F-4D97-AF65-F5344CB8AC3E}">
        <p14:creationId xmlns:p14="http://schemas.microsoft.com/office/powerpoint/2010/main" val="2839869039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Azure DevOps Setup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2192F-1A31-8286-B9A2-B17A3250AF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Minimum two separate branches:</a:t>
            </a:r>
          </a:p>
          <a:p>
            <a:pPr lvl="1"/>
            <a:r>
              <a:rPr lang="en-US" dirty="0"/>
              <a:t>Development</a:t>
            </a:r>
          </a:p>
          <a:p>
            <a:pPr lvl="1"/>
            <a:r>
              <a:rPr lang="en-US" dirty="0"/>
              <a:t>Main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000F9D-A190-0AD8-186B-C8910E9645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406" y="3200734"/>
            <a:ext cx="9836710" cy="22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251891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Branch Setup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2192F-1A31-8286-B9A2-B17A3250AF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branch should have a folder named ‘Metadata’</a:t>
            </a:r>
          </a:p>
          <a:p>
            <a:pPr lvl="1"/>
            <a:r>
              <a:rPr lang="en-US" dirty="0"/>
              <a:t>Mapped to </a:t>
            </a:r>
            <a:r>
              <a:rPr lang="en-US" dirty="0" err="1"/>
              <a:t>PackagesLocalDirectory</a:t>
            </a:r>
            <a:r>
              <a:rPr lang="en-US" dirty="0"/>
              <a:t> folder</a:t>
            </a:r>
          </a:p>
          <a:p>
            <a:r>
              <a:rPr lang="en-US" dirty="0"/>
              <a:t>If the solution contains .NET project will also contain ‘Projects’ folder</a:t>
            </a:r>
          </a:p>
          <a:p>
            <a:pPr lvl="1"/>
            <a:r>
              <a:rPr lang="en-US" dirty="0"/>
              <a:t>Mapped to any local development directory (ex: C:\dev)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DA98DE-3AF3-B37B-E0F0-1C8DE6D434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9446" y="4865690"/>
            <a:ext cx="1657581" cy="106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35471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 Folder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2192F-1A31-8286-B9A2-B17A3250AF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Will contain</a:t>
            </a:r>
          </a:p>
          <a:p>
            <a:pPr lvl="1"/>
            <a:r>
              <a:rPr lang="en-US" dirty="0"/>
              <a:t>Descriptor</a:t>
            </a:r>
          </a:p>
          <a:p>
            <a:pPr lvl="1"/>
            <a:r>
              <a:rPr lang="en-US" dirty="0"/>
              <a:t>Code</a:t>
            </a:r>
          </a:p>
          <a:p>
            <a:pPr lvl="1"/>
            <a:r>
              <a:rPr lang="en-US" dirty="0" err="1"/>
              <a:t>XppMetadata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E03CCA-EBD6-9E33-5B83-629064890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141" y="1877914"/>
            <a:ext cx="1810003" cy="140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81797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Projects Folder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2192F-1A31-8286-B9A2-B17A3250AF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Will contain .NET project files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960733-0738-DF17-A36E-444380ACC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1735" y="2512819"/>
            <a:ext cx="2353003" cy="220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286006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Template Pipeline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2192F-1A31-8286-B9A2-B17A3250AF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Dynamics365-Xpp-Samples-Tools GitHub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1382B9-CFE7-46F2-94A9-9F745B684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4758" y="2313566"/>
            <a:ext cx="5446957" cy="403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916881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ADO Import Pipeline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5B81FC-742C-30AF-DB8A-FA20DFEC3C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738" y="1340381"/>
            <a:ext cx="9712361" cy="4313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80044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F26CF-CFF0-ABF9-D5A8-F6C8C482A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ADO Pipeline – Build Trigger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A8E94A-6C6B-0324-2DBB-D10C3059B9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7" y="1668462"/>
            <a:ext cx="3337746" cy="4190999"/>
          </a:xfrm>
        </p:spPr>
        <p:txBody>
          <a:bodyPr/>
          <a:lstStyle/>
          <a:p>
            <a:r>
              <a:rPr lang="en-US" dirty="0"/>
              <a:t>Merge from dev -&gt; main branch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4E1A95-8E2C-7D80-A487-5F40A2687D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7454" y="1327523"/>
            <a:ext cx="7911846" cy="457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904449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ADO Pipeline – Set Model Versions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48881-FA38-D234-19C0-0B9563B533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FBD392-4F48-09AF-F689-D2FECF5A27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364" y="1690127"/>
            <a:ext cx="10589746" cy="361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66709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A9AF1B0-4DAB-4458-0669-0DCD524BE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549" y="2821286"/>
            <a:ext cx="9589375" cy="1351952"/>
          </a:xfrm>
          <a:ln>
            <a:noFill/>
          </a:ln>
        </p:spPr>
        <p:txBody>
          <a:bodyPr/>
          <a:lstStyle>
            <a:lvl1pPr>
              <a:defRPr sz="4400"/>
            </a:lvl1pPr>
          </a:lstStyle>
          <a:p>
            <a:pPr algn="ctr"/>
            <a:r>
              <a:rPr lang="en-US" dirty="0"/>
              <a:t>Application Lifecycle Management (ALM)</a:t>
            </a:r>
            <a:endParaRPr lang="en-US" b="1" dirty="0">
              <a:solidFill>
                <a:srgbClr val="1E27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000583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ADO Pipeline – Build the Solution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6CD483-F9AB-3FC6-33D6-941042179A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4799" y="1362635"/>
            <a:ext cx="7306875" cy="499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765107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AXModulesBuild.proj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04EC02-0943-3833-6D1B-6E9ACFEDDC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78" y="1473803"/>
            <a:ext cx="8462681" cy="443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307601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ADO Pipeline – Generate Packages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66A51F-2D1D-72F9-EB14-129EF3044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352" y="1474996"/>
            <a:ext cx="9567769" cy="4044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895857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ADO Pipeline – Copy Files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CC9E47-9DA8-4FB5-A828-EEE359A72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733" y="1289542"/>
            <a:ext cx="7922055" cy="441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230513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ADO Pipeline – Additional Steps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2192F-1A31-8286-B9A2-B17A3250A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7" y="1668462"/>
            <a:ext cx="3548762" cy="4190999"/>
          </a:xfrm>
        </p:spPr>
        <p:txBody>
          <a:bodyPr/>
          <a:lstStyle/>
          <a:p>
            <a:r>
              <a:rPr lang="en-US" dirty="0"/>
              <a:t>Rename zip file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8B2F8E-3222-43B8-500B-ED5297DF83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4044" y="1340925"/>
            <a:ext cx="6582653" cy="454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260297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C5C1B-B9DE-193B-0A84-D441F5BBB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F5030-0FB4-9996-87AA-37B1AD008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ADO Pipeline – Publish Artifact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467F36-AB95-8AD0-C6A7-8C0749C92F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2" y="1670375"/>
            <a:ext cx="7051669" cy="426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439888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4E4CFB-7CF5-75FA-CCDD-B23B34137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632D5-8340-E767-92EC-34B740DB2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ADO Pipeline – Additional Step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970A49-E50A-7589-17A2-B56AF614A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5236407" cy="4190999"/>
          </a:xfrm>
        </p:spPr>
        <p:txBody>
          <a:bodyPr/>
          <a:lstStyle/>
          <a:p>
            <a:r>
              <a:rPr lang="en-US" dirty="0"/>
              <a:t>Copy zip file output to file share</a:t>
            </a:r>
          </a:p>
          <a:p>
            <a:pPr lvl="1"/>
            <a:r>
              <a:rPr lang="en-US" dirty="0"/>
              <a:t>Azure blob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D867C1-CE72-0546-0615-66E1E4033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8232" y="1281448"/>
            <a:ext cx="5555603" cy="496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7964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Cloning Pipeline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5D68259-70B4-9170-5C13-1581820EA5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371" y="1477962"/>
            <a:ext cx="9433732" cy="461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875716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B07C3-A5E4-C7AF-3B08-BF38410A6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D2BF53-31D9-2011-6C48-3DA893815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 Foundation Services (TFS)</a:t>
            </a:r>
          </a:p>
        </p:txBody>
      </p:sp>
    </p:spTree>
    <p:extLst>
      <p:ext uri="{BB962C8B-B14F-4D97-AF65-F5344CB8AC3E}">
        <p14:creationId xmlns:p14="http://schemas.microsoft.com/office/powerpoint/2010/main" val="775279620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88FC3-A7B3-A3F8-2FD3-8B0265D24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B66AD-4448-4D1D-1B95-3B61ECA28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 Explorer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7BD0C1-A486-0208-9904-A7CDFE9010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677" y="1580472"/>
            <a:ext cx="4134427" cy="8002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587D834-1396-ECB8-EB7C-37A8E21183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888" y="3247099"/>
            <a:ext cx="4058216" cy="11907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D272C23-E202-85C2-93BF-88CC0F5994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7816" y="459009"/>
            <a:ext cx="4201111" cy="552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82598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5AE04-2802-DDFC-4DF9-5AC6E19A72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4041" y="1672535"/>
            <a:ext cx="7304834" cy="4632253"/>
          </a:xfrm>
        </p:spPr>
        <p:txBody>
          <a:bodyPr numCol="1"/>
          <a:lstStyle/>
          <a:p>
            <a:r>
              <a:rPr lang="en-US" sz="3200" dirty="0"/>
              <a:t>ALM Overview</a:t>
            </a:r>
          </a:p>
          <a:p>
            <a:r>
              <a:rPr lang="en-US" sz="3200" dirty="0"/>
              <a:t>Team Foundation Service (TFS) Overview</a:t>
            </a:r>
          </a:p>
          <a:p>
            <a:r>
              <a:rPr lang="en-US" sz="3200" dirty="0"/>
              <a:t>Git Overview</a:t>
            </a:r>
          </a:p>
          <a:p>
            <a:r>
              <a:rPr lang="en-US" sz="3200" dirty="0"/>
              <a:t>TFS vs Git</a:t>
            </a:r>
          </a:p>
          <a:p>
            <a:r>
              <a:rPr lang="en-US" sz="3200" dirty="0"/>
              <a:t>Azure DevOps Pipelines</a:t>
            </a:r>
          </a:p>
        </p:txBody>
      </p:sp>
    </p:spTree>
    <p:extLst>
      <p:ext uri="{BB962C8B-B14F-4D97-AF65-F5344CB8AC3E}">
        <p14:creationId xmlns:p14="http://schemas.microsoft.com/office/powerpoint/2010/main" val="1638368458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E94BB-D7C1-0B4B-8D6C-6E8AC0C65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36DD8-A65C-7402-1E68-6BD7D8A21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Setup Workspace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6B3657-5BF3-AFC5-0621-A8673301ED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Map X++ projects to </a:t>
            </a:r>
            <a:r>
              <a:rPr lang="en-US" sz="2800" dirty="0" err="1"/>
              <a:t>PackagesLocalDirectory</a:t>
            </a:r>
            <a:r>
              <a:rPr lang="en-US" sz="2800" dirty="0"/>
              <a:t> folder</a:t>
            </a:r>
          </a:p>
          <a:p>
            <a:r>
              <a:rPr lang="en-US" sz="2800" dirty="0"/>
              <a:t>Map Projects directory to local C:\ directory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E655DE-E202-04A3-2153-1B2BC6B064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6652" y="2639594"/>
            <a:ext cx="8383170" cy="299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938429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377A46-17A0-60B7-45F8-127CAC950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BCA4A-EC7F-A717-BEDE-570C31B59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Pending Changes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DA5F6C-8F28-1A82-C3AC-0C242B3CA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0674" y="1171258"/>
            <a:ext cx="3086531" cy="501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41869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BF0D5-4DB8-C30E-F047-A4CFF6C22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80DD7-BB36-3121-84D4-46C6E0060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Merge From Dev -&gt; Main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4D1928-D782-996E-6506-C730428892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677" y="1416677"/>
            <a:ext cx="4529461" cy="44047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BC5E6A-6C9E-EB56-2B39-24F2C6D27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0444" y="1701549"/>
            <a:ext cx="6030167" cy="359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80227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442BC4-8E52-F272-CE15-8CF049792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DA8CB8-892A-AE99-AE49-FA32D7F6B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Git</a:t>
            </a:r>
          </a:p>
        </p:txBody>
      </p:sp>
    </p:spTree>
    <p:extLst>
      <p:ext uri="{BB962C8B-B14F-4D97-AF65-F5344CB8AC3E}">
        <p14:creationId xmlns:p14="http://schemas.microsoft.com/office/powerpoint/2010/main" val="2293831855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380BB-FE7C-AA60-E24C-1A43E3E58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Authenticate to Git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3AB518-270A-5C87-5152-4C9B66EFCE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0685" y="1419042"/>
            <a:ext cx="8408279" cy="504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43287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EC59C-496B-0211-DA5B-0F57F2282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48C77-7915-3AAA-8BD7-62E463D42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Clone Repository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4FD01D6-1D5E-81CD-EC1C-6F9377535D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963" y="1457184"/>
            <a:ext cx="8972550" cy="456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4174764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F05457-C28A-4DE9-FAF9-7B794DE317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CE9C9-36CD-1D75-9603-D08EF3971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Repo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4A3AA9-D79B-AD07-AB4E-23B0C626AC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742" y="1360858"/>
            <a:ext cx="6134956" cy="4867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276613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2D3F6-3463-97DE-5B4B-E374FAF55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D1616-C340-85F1-4718-430C06EF7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"/>
                <a:cs typeface="Segoe UI"/>
              </a:rPr>
              <a:t>Clone from Git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B347A3-F800-4BCE-AB98-C3560A89F3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06" y="1413735"/>
            <a:ext cx="3820058" cy="43344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9F9DD0-DE81-9493-A3B0-1CA5190488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4191" y="2394947"/>
            <a:ext cx="6068272" cy="237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141523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FCE00-C99E-6274-A937-1D8CB134A3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74DBE-D1A5-ED7F-F645-86B8C3CDC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Git’s Biggest Downside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5F54B788-28E9-69DA-435D-E12F4CBD52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7894320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177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E16CA-CAAD-DB7E-34BB-14B84EF5D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1243E-CD65-E729-CBD8-B7EEBE986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Symbolic Link Setup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8B0AB9-1F71-06C6-4D9A-C16A44BDAD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153" y="1567979"/>
            <a:ext cx="7487716" cy="4190999"/>
          </a:xfrm>
        </p:spPr>
        <p:txBody>
          <a:bodyPr wrap="square">
            <a:normAutofit/>
          </a:bodyPr>
          <a:lstStyle/>
          <a:p>
            <a:r>
              <a:rPr lang="en-US" dirty="0"/>
              <a:t>Want to map:</a:t>
            </a:r>
          </a:p>
          <a:p>
            <a:pPr lvl="1"/>
            <a:r>
              <a:rPr lang="en-US" dirty="0"/>
              <a:t>C:\D365FOAdminToolkit\Metadata -&gt; K:\AosService\PackagesLocalDirectory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F742C3-7F14-9F98-E622-2162E494E1F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815" r="17045"/>
          <a:stretch>
            <a:fillRect/>
          </a:stretch>
        </p:blipFill>
        <p:spPr>
          <a:xfrm>
            <a:off x="3908121" y="3011236"/>
            <a:ext cx="4620232" cy="35918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6769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Class Questions</a:t>
            </a:r>
          </a:p>
        </p:txBody>
      </p:sp>
      <p:graphicFrame>
        <p:nvGraphicFramePr>
          <p:cNvPr id="7" name="Text Placeholder 2">
            <a:extLst>
              <a:ext uri="{FF2B5EF4-FFF2-40B4-BE49-F238E27FC236}">
                <a16:creationId xmlns:a16="http://schemas.microsoft.com/office/drawing/2014/main" id="{AA72FD24-7668-3F13-AD1F-899028571E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7286101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61229913"/>
      </p:ext>
    </p:extLst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060A14-A699-1932-3DB2-D2F906091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234AE-7577-23C9-5D3C-C3D855A5B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Symbolic Link Setup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1B1D73-0D77-721F-8A11-A7A8B5ACF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mklink</a:t>
            </a:r>
            <a:r>
              <a:rPr lang="en-US" dirty="0"/>
              <a:t> /d &lt;</a:t>
            </a:r>
            <a:r>
              <a:rPr lang="en-US" dirty="0" err="1"/>
              <a:t>DestinationDir</a:t>
            </a:r>
            <a:r>
              <a:rPr lang="en-US" dirty="0"/>
              <a:t>&gt; &lt;</a:t>
            </a:r>
            <a:r>
              <a:rPr lang="en-US" dirty="0" err="1"/>
              <a:t>SourceDir</a:t>
            </a:r>
            <a:r>
              <a:rPr lang="en-US" dirty="0"/>
              <a:t>&gt;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39EEFA-7EA9-9F75-F4A9-1BE314749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734" y="2341451"/>
            <a:ext cx="10041005" cy="317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710009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27A3A-AA45-3DC2-6DC0-80AACF312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0374D-EEB7-FE39-C3B4-62BBC6B72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Git Setup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6CDD1E-8545-1085-F570-FA7A019D26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Refresh Models</a:t>
            </a:r>
          </a:p>
          <a:p>
            <a:r>
              <a:rPr lang="en-US" sz="2400" dirty="0"/>
              <a:t>Add References</a:t>
            </a:r>
          </a:p>
          <a:p>
            <a:r>
              <a:rPr lang="en-US" sz="2400" dirty="0"/>
              <a:t>Build Solution</a:t>
            </a:r>
          </a:p>
          <a:p>
            <a:r>
              <a:rPr lang="en-US" sz="2400" dirty="0"/>
              <a:t>Sync Database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5B7E59-8D28-1244-1AD4-AF21651F08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68" y="3497262"/>
            <a:ext cx="8009985" cy="2350395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2EDAFE90-A10A-0514-19A5-266FDE22B7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7471" y="1171258"/>
            <a:ext cx="2962333" cy="5482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605668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DE971-0F0A-0727-6C9D-ECB69503F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Pull Requests – GitHub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B01D90-7147-657D-D4B2-DF0C57F2F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9723" y="1460457"/>
            <a:ext cx="7237027" cy="5037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616602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2192F-1A31-8286-B9A2-B17A3250A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10972485" cy="4190999"/>
          </a:xfrm>
        </p:spPr>
        <p:txBody>
          <a:bodyPr wrap="square">
            <a:normAutofit/>
          </a:bodyPr>
          <a:lstStyle/>
          <a:p>
            <a:r>
              <a:rPr lang="en-US" sz="2300">
                <a:hlinkClick r:id="rId2"/>
              </a:rPr>
              <a:t>Best Practices for ALM in D365FO</a:t>
            </a:r>
            <a:endParaRPr lang="en-US" sz="2300"/>
          </a:p>
          <a:p>
            <a:r>
              <a:rPr lang="en-US" sz="2300">
                <a:hlinkClick r:id="rId3"/>
              </a:rPr>
              <a:t>Microsoft Learn | Implement Application Lifecycle Management in D365FO</a:t>
            </a:r>
            <a:endParaRPr lang="en-US" sz="2300"/>
          </a:p>
          <a:p>
            <a:r>
              <a:rPr lang="en-US" sz="2300">
                <a:hlinkClick r:id="rId4"/>
              </a:rPr>
              <a:t>Unified Experience ALM</a:t>
            </a:r>
            <a:endParaRPr lang="en-US" sz="2300"/>
          </a:p>
          <a:p>
            <a:r>
              <a:rPr lang="en-US" sz="2300">
                <a:hlinkClick r:id="rId5"/>
              </a:rPr>
              <a:t>D365FO, Git and ALM – YouTube</a:t>
            </a:r>
            <a:endParaRPr lang="en-US" sz="2300"/>
          </a:p>
          <a:p>
            <a:r>
              <a:rPr lang="en-US" sz="2300">
                <a:hlinkClick r:id="rId6"/>
              </a:rPr>
              <a:t>D365FO Development ALM - YouTube</a:t>
            </a:r>
            <a:endParaRPr lang="en-US" sz="2300"/>
          </a:p>
          <a:p>
            <a:r>
              <a:rPr lang="en-US" sz="2300">
                <a:hlinkClick r:id="rId7"/>
              </a:rPr>
              <a:t>How to Clone and Configure a D365FO Project From GitHub</a:t>
            </a:r>
            <a:endParaRPr lang="en-US" sz="2300"/>
          </a:p>
          <a:p>
            <a:r>
              <a:rPr lang="en-US" sz="2300">
                <a:hlinkClick r:id="rId8"/>
              </a:rPr>
              <a:t>X++ in Git</a:t>
            </a:r>
            <a:endParaRPr lang="en-US" sz="2300"/>
          </a:p>
          <a:p>
            <a:r>
              <a:rPr lang="en-US" sz="2300">
                <a:hlinkClick r:id="rId9"/>
              </a:rPr>
              <a:t>TFS – Select an Effective Branching Strategy </a:t>
            </a:r>
            <a:endParaRPr lang="en-US" sz="2300"/>
          </a:p>
          <a:p>
            <a:r>
              <a:rPr lang="en-US" sz="2300">
                <a:hlinkClick r:id="rId10"/>
              </a:rPr>
              <a:t>Git – About Branches and Branch Policies</a:t>
            </a:r>
            <a:endParaRPr lang="en-US" sz="2300"/>
          </a:p>
          <a:p>
            <a:r>
              <a:rPr lang="en-US" sz="2300">
                <a:hlinkClick r:id="rId11"/>
              </a:rPr>
              <a:t>Branching Overview</a:t>
            </a:r>
            <a:endParaRPr lang="en-US" sz="2300"/>
          </a:p>
          <a:p>
            <a:endParaRPr lang="en-US" sz="2300"/>
          </a:p>
        </p:txBody>
      </p:sp>
    </p:spTree>
    <p:extLst>
      <p:ext uri="{BB962C8B-B14F-4D97-AF65-F5344CB8AC3E}">
        <p14:creationId xmlns:p14="http://schemas.microsoft.com/office/powerpoint/2010/main" val="92319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02C7D1-5CAB-3231-D9EB-D98E820F10FC}"/>
              </a:ext>
            </a:extLst>
          </p:cNvPr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>
              <a:alpha val="62316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42712E4A-C4AB-5C53-E90C-010686EB0BDF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CBF911-2A9C-2643-6C42-D2B79AB68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74" y="2143331"/>
            <a:ext cx="8173126" cy="18923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B8C8DA-E0EC-DDB1-8F81-26819E054EA0}"/>
              </a:ext>
            </a:extLst>
          </p:cNvPr>
          <p:cNvSpPr txBox="1"/>
          <p:nvPr/>
        </p:nvSpPr>
        <p:spPr>
          <a:xfrm>
            <a:off x="3680923" y="3928051"/>
            <a:ext cx="7638386" cy="821763"/>
          </a:xfrm>
          <a:prstGeom prst="rect">
            <a:avLst/>
          </a:prstGeom>
          <a:noFill/>
        </p:spPr>
        <p:txBody>
          <a:bodyPr wrap="square" lIns="182880" tIns="146304" rIns="182880" bIns="146304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800" dirty="0">
                <a:latin typeface="segoe ui black"/>
                <a:ea typeface="segoe ui black"/>
                <a:cs typeface="Poppins SemiBold"/>
              </a:rPr>
              <a:t>FINANCE &amp; SUPPLY CHAIN/F&amp;O</a:t>
            </a:r>
          </a:p>
        </p:txBody>
      </p:sp>
    </p:spTree>
    <p:extLst>
      <p:ext uri="{BB962C8B-B14F-4D97-AF65-F5344CB8AC3E}">
        <p14:creationId xmlns:p14="http://schemas.microsoft.com/office/powerpoint/2010/main" val="883187606"/>
      </p:ext>
    </p:extLst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02C7D1-5CAB-3231-D9EB-D98E820F10FC}"/>
              </a:ext>
            </a:extLst>
          </p:cNvPr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>
              <a:alpha val="62316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42712E4A-C4AB-5C53-E90C-010686EB0BDF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CBF911-2A9C-2643-6C42-D2B79AB68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74" y="2143331"/>
            <a:ext cx="8173126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63206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What is ALM?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CA73AAFE-2D11-9973-0A0E-3F163C0F6B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7973140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46353233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Azure DevOps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2192F-1A31-8286-B9A2-B17A3250A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7547389" cy="4190999"/>
          </a:xfrm>
        </p:spPr>
        <p:txBody>
          <a:bodyPr wrap="square">
            <a:normAutofit/>
          </a:bodyPr>
          <a:lstStyle/>
          <a:p>
            <a:r>
              <a:rPr lang="en-US" sz="2500"/>
              <a:t>Cloud-based platform to provide services and tools for ALM</a:t>
            </a:r>
          </a:p>
          <a:p>
            <a:r>
              <a:rPr lang="en-US" sz="2500"/>
              <a:t>Functionality includes:</a:t>
            </a:r>
          </a:p>
          <a:p>
            <a:pPr lvl="1"/>
            <a:r>
              <a:rPr lang="en-US" sz="2500"/>
              <a:t>Work Items</a:t>
            </a:r>
          </a:p>
          <a:p>
            <a:pPr lvl="1"/>
            <a:r>
              <a:rPr lang="en-US" sz="2500"/>
              <a:t>Source Code</a:t>
            </a:r>
          </a:p>
          <a:p>
            <a:pPr lvl="1"/>
            <a:r>
              <a:rPr lang="en-US" sz="2500"/>
              <a:t>Version Control</a:t>
            </a:r>
          </a:p>
          <a:p>
            <a:pPr lvl="1"/>
            <a:r>
              <a:rPr lang="en-US" sz="2500"/>
              <a:t>Build Automation</a:t>
            </a:r>
          </a:p>
          <a:p>
            <a:pPr lvl="1"/>
            <a:r>
              <a:rPr lang="en-US" sz="2500"/>
              <a:t>Release Pipeline</a:t>
            </a:r>
          </a:p>
          <a:p>
            <a:pPr lvl="1"/>
            <a:r>
              <a:rPr lang="en-US" sz="2500"/>
              <a:t>Bug Tracking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1474C6-639B-CC60-85BC-21FE154E3F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686" b="3770"/>
          <a:stretch>
            <a:fillRect/>
          </a:stretch>
        </p:blipFill>
        <p:spPr>
          <a:xfrm>
            <a:off x="8469725" y="1668462"/>
            <a:ext cx="3234595" cy="4190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192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8299A69-EE6F-8FC7-2D00-E26CBD014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Differences Between TFS / TFVC and Git</a:t>
            </a:r>
          </a:p>
        </p:txBody>
      </p:sp>
    </p:spTree>
    <p:extLst>
      <p:ext uri="{BB962C8B-B14F-4D97-AF65-F5344CB8AC3E}">
        <p14:creationId xmlns:p14="http://schemas.microsoft.com/office/powerpoint/2010/main" val="78087564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26792-72E1-8999-0A1A-524BE96EF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Branching Strategy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7631EDC0-5C48-69B9-4AEE-03E2E18876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9179309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2274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Branch Isolation Types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2192F-1A31-8286-B9A2-B17A3250AF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Development isolation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Feature isolation</a:t>
            </a:r>
          </a:p>
        </p:txBody>
      </p:sp>
      <p:pic>
        <p:nvPicPr>
          <p:cNvPr id="1026" name="Picture 2" descr="Developer Isolation branching strategy">
            <a:extLst>
              <a:ext uri="{FF2B5EF4-FFF2-40B4-BE49-F238E27FC236}">
                <a16:creationId xmlns:a16="http://schemas.microsoft.com/office/drawing/2014/main" id="{BFDB6E64-AE00-A5CC-2BBD-F58F36AA3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346" y="2483077"/>
            <a:ext cx="9309781" cy="163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eature Isolation branching strategy">
            <a:extLst>
              <a:ext uri="{FF2B5EF4-FFF2-40B4-BE49-F238E27FC236}">
                <a16:creationId xmlns:a16="http://schemas.microsoft.com/office/drawing/2014/main" id="{0C2E32A8-4BAE-0E2B-6C4B-C439B6437C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346" y="4860272"/>
            <a:ext cx="9309781" cy="1658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374449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primary with bullets">
  <a:themeElements>
    <a:clrScheme name="Custom 6">
      <a:dk1>
        <a:srgbClr val="3F454F"/>
      </a:dk1>
      <a:lt1>
        <a:srgbClr val="FFFFFF"/>
      </a:lt1>
      <a:dk2>
        <a:srgbClr val="84BD00"/>
      </a:dk2>
      <a:lt2>
        <a:srgbClr val="EAEAEA"/>
      </a:lt2>
      <a:accent1>
        <a:srgbClr val="0095C8"/>
      </a:accent1>
      <a:accent2>
        <a:srgbClr val="001E60"/>
      </a:accent2>
      <a:accent3>
        <a:srgbClr val="E4002B"/>
      </a:accent3>
      <a:accent4>
        <a:srgbClr val="FFB81C"/>
      </a:accent4>
      <a:accent5>
        <a:srgbClr val="3D1B52"/>
      </a:accent5>
      <a:accent6>
        <a:srgbClr val="F2C818"/>
      </a:accent6>
      <a:hlink>
        <a:srgbClr val="0095C8"/>
      </a:hlink>
      <a:folHlink>
        <a:srgbClr val="84BD00"/>
      </a:folHlink>
    </a:clrScheme>
    <a:fontScheme name="Custom 6">
      <a:majorFont>
        <a:latin typeface="segoe ui black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CUG-NAVUG Summit 2018 speaker template.pptx" id="{E4180D32-CB38-412B-90E4-C6A367F14268}" vid="{5ABA93EF-FCBD-4FE3-891E-C6F4305AB830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5241CFF6E1864895DCD7ADE29FC1C7" ma:contentTypeVersion="18" ma:contentTypeDescription="Create a new document." ma:contentTypeScope="" ma:versionID="18c11557fac8510406916505c59aacae">
  <xsd:schema xmlns:xsd="http://www.w3.org/2001/XMLSchema" xmlns:xs="http://www.w3.org/2001/XMLSchema" xmlns:p="http://schemas.microsoft.com/office/2006/metadata/properties" xmlns:ns2="29d2a015-485a-400d-b290-ecf68f6652cf" xmlns:ns3="40060f56-dd67-4c74-97f4-8d4b2087e08e" targetNamespace="http://schemas.microsoft.com/office/2006/metadata/properties" ma:root="true" ma:fieldsID="bba247b69ceff1d6cdfdebac7a276114" ns2:_="" ns3:_="">
    <xsd:import namespace="29d2a015-485a-400d-b290-ecf68f6652cf"/>
    <xsd:import namespace="40060f56-dd67-4c74-97f4-8d4b2087e0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d2a015-485a-400d-b290-ecf68f6652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8d8785f9-e54f-4c32-bd3d-94d1ae40bb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060f56-dd67-4c74-97f4-8d4b2087e08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d353a670-f4ec-49b7-9238-821180cc4ce8}" ma:internalName="TaxCatchAll" ma:showField="CatchAllData" ma:web="40060f56-dd67-4c74-97f4-8d4b2087e0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9d2a015-485a-400d-b290-ecf68f6652cf">
      <Terms xmlns="http://schemas.microsoft.com/office/infopath/2007/PartnerControls"/>
    </lcf76f155ced4ddcb4097134ff3c332f>
    <TaxCatchAll xmlns="40060f56-dd67-4c74-97f4-8d4b2087e08e" xsi:nil="true"/>
  </documentManagement>
</p:properties>
</file>

<file path=customXml/itemProps1.xml><?xml version="1.0" encoding="utf-8"?>
<ds:datastoreItem xmlns:ds="http://schemas.openxmlformats.org/officeDocument/2006/customXml" ds:itemID="{288605DE-A454-490A-B3CB-4C6473F23D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9d2a015-485a-400d-b290-ecf68f6652cf"/>
    <ds:schemaRef ds:uri="40060f56-dd67-4c74-97f4-8d4b2087e0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40060f56-dd67-4c74-97f4-8d4b2087e08e"/>
    <ds:schemaRef ds:uri="29d2a015-485a-400d-b290-ecf68f6652cf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2493</TotalTime>
  <Words>600</Words>
  <Application>Microsoft Office PowerPoint</Application>
  <PresentationFormat>Custom</PresentationFormat>
  <Paragraphs>126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45</vt:i4>
      </vt:variant>
    </vt:vector>
  </HeadingPairs>
  <TitlesOfParts>
    <vt:vector size="60" baseType="lpstr">
      <vt:lpstr>Arial</vt:lpstr>
      <vt:lpstr>Calibri</vt:lpstr>
      <vt:lpstr>Calibri Light</vt:lpstr>
      <vt:lpstr>Lucida Sans Unicode</vt:lpstr>
      <vt:lpstr>Poppins</vt:lpstr>
      <vt:lpstr>Poppins SemiBold</vt:lpstr>
      <vt:lpstr>Segoe</vt:lpstr>
      <vt:lpstr>Segoe UI</vt:lpstr>
      <vt:lpstr>Segoe UI</vt:lpstr>
      <vt:lpstr>Segoe UI Black</vt:lpstr>
      <vt:lpstr>Verdana</vt:lpstr>
      <vt:lpstr>Wingdings</vt:lpstr>
      <vt:lpstr>primary with bullets</vt:lpstr>
      <vt:lpstr>1_Custom Design</vt:lpstr>
      <vt:lpstr>Custom Design</vt:lpstr>
      <vt:lpstr>PowerPoint Presentation</vt:lpstr>
      <vt:lpstr>Application Lifecycle Management (ALM)</vt:lpstr>
      <vt:lpstr>PowerPoint Presentation</vt:lpstr>
      <vt:lpstr>Class Questions</vt:lpstr>
      <vt:lpstr>What is ALM?</vt:lpstr>
      <vt:lpstr>Azure DevOps</vt:lpstr>
      <vt:lpstr>Differences Between TFS / TFVC and Git</vt:lpstr>
      <vt:lpstr>Branching Strategy</vt:lpstr>
      <vt:lpstr>Branch Isolation Types</vt:lpstr>
      <vt:lpstr>Differences</vt:lpstr>
      <vt:lpstr>Team Foundation Services (TFS) /   Team Foundation Version Control (TFVC)</vt:lpstr>
      <vt:lpstr>Azure DevOps Setup</vt:lpstr>
      <vt:lpstr>Branch Setup</vt:lpstr>
      <vt:lpstr>Metadata Folder</vt:lpstr>
      <vt:lpstr>Projects Folder</vt:lpstr>
      <vt:lpstr>Template Pipeline</vt:lpstr>
      <vt:lpstr>ADO Import Pipeline</vt:lpstr>
      <vt:lpstr>ADO Pipeline – Build Trigger</vt:lpstr>
      <vt:lpstr>ADO Pipeline – Set Model Versions</vt:lpstr>
      <vt:lpstr>ADO Pipeline – Build the Solution</vt:lpstr>
      <vt:lpstr>AXModulesBuild.proj</vt:lpstr>
      <vt:lpstr>ADO Pipeline – Generate Packages</vt:lpstr>
      <vt:lpstr>ADO Pipeline – Copy Files</vt:lpstr>
      <vt:lpstr>ADO Pipeline – Additional Steps</vt:lpstr>
      <vt:lpstr>ADO Pipeline – Publish Artifact</vt:lpstr>
      <vt:lpstr>ADO Pipeline – Additional Step </vt:lpstr>
      <vt:lpstr>Cloning Pipeline</vt:lpstr>
      <vt:lpstr>Team Foundation Services (TFS)</vt:lpstr>
      <vt:lpstr>Team Explorer</vt:lpstr>
      <vt:lpstr>Setup Workspace</vt:lpstr>
      <vt:lpstr>Pending Changes</vt:lpstr>
      <vt:lpstr>Merge From Dev -&gt; Main</vt:lpstr>
      <vt:lpstr>Git</vt:lpstr>
      <vt:lpstr>Authenticate to Git</vt:lpstr>
      <vt:lpstr>Clone Repository</vt:lpstr>
      <vt:lpstr>Find Repo</vt:lpstr>
      <vt:lpstr>Clone from Git</vt:lpstr>
      <vt:lpstr>Git’s Biggest Downside</vt:lpstr>
      <vt:lpstr>Symbolic Link Setup</vt:lpstr>
      <vt:lpstr>Symbolic Link Setup</vt:lpstr>
      <vt:lpstr>Git Setup</vt:lpstr>
      <vt:lpstr>Pull Requests – GitHub</vt:lpstr>
      <vt:lpstr>Resources</vt:lpstr>
      <vt:lpstr>PowerPoint Presentation</vt:lpstr>
      <vt:lpstr>PowerPoint Presentation</vt:lpstr>
    </vt:vector>
  </TitlesOfParts>
  <Manager/>
  <Company>Dynamic Communities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About this Template</dc:title>
  <dc:subject>Cross UG Summit 2017</dc:subject>
  <dc:creator>Ty Hagerott</dc:creator>
  <cp:keywords>Dynamic Communities</cp:keywords>
  <dc:description>Template: Mitchell Derrey; Silver Fox Productions_x000d_
Formatting: _x000d_
Audience Type:</dc:description>
  <cp:lastModifiedBy>Alex Meyer</cp:lastModifiedBy>
  <cp:revision>20</cp:revision>
  <dcterms:created xsi:type="dcterms:W3CDTF">2018-06-21T13:40:22Z</dcterms:created>
  <dcterms:modified xsi:type="dcterms:W3CDTF">2025-10-16T19:21:10Z</dcterms:modified>
  <cp:category>Dynamic Communities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0x010100595241CFF6E1864895DCD7ADE29FC1C7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/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ediaServiceImageTags">
    <vt:lpwstr/>
  </property>
</Properties>
</file>